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0" r:id="rId6"/>
    <p:sldId id="310" r:id="rId7"/>
    <p:sldId id="373" r:id="rId8"/>
    <p:sldId id="305" r:id="rId9"/>
    <p:sldId id="374" r:id="rId10"/>
    <p:sldId id="375" r:id="rId11"/>
    <p:sldId id="376" r:id="rId12"/>
    <p:sldId id="377" r:id="rId13"/>
    <p:sldId id="379" r:id="rId14"/>
    <p:sldId id="378" r:id="rId15"/>
    <p:sldId id="380" r:id="rId16"/>
    <p:sldId id="381" r:id="rId17"/>
    <p:sldId id="382" r:id="rId18"/>
    <p:sldId id="385" r:id="rId19"/>
    <p:sldId id="328" r:id="rId20"/>
    <p:sldId id="386" r:id="rId21"/>
    <p:sldId id="274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0"/>
    <a:srgbClr val="000032"/>
    <a:srgbClr val="FC3A3A"/>
    <a:srgbClr val="BA6161"/>
    <a:srgbClr val="CC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FF8F27-67EB-401F-B8C0-5A576A7BD14A}" type="datetime1">
              <a:rPr lang="ru-RU" smtClean="0"/>
              <a:t>03.03.2022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B3D83-8D1A-4DFC-A85C-775CC8A1994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C6F9E8-04C0-4153-9C14-335CA463B6AD}" type="datetime1">
              <a:rPr lang="ru-RU" noProof="0" smtClean="0"/>
              <a:t>03.03.2022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6702109-9DB5-4930-9529-97D0F7F71D9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1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51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1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rtlCol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pPr rtl="0"/>
            <a:r>
              <a:rPr lang="ru-RU" noProof="0"/>
              <a:t>Щелкните заголовок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7" name="Прямоугольный треугольник 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2" name="Текст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3" name="Текст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6" name="Текст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7" name="Дата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2D55EA13-D683-41C4-B608-30940AE42409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88" name="Нижний колонтитул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89" name="Номер слайда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Прямоугольник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20" name="Прямоугольный треугольник 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1" name="Текст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23" name="Текст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2" name="Текст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3" name="Текст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4" name="Текст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5" name="Текст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25" name="Дата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79E4FF-7A85-46DB-9B3A-88BAD546D412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126" name="Нижний колонтитул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27" name="Номер слайда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ый треугольник 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algn="l" rtl="0"/>
            <a:r>
              <a:rPr lang="ru-RU" sz="5400" noProof="0">
                <a:solidFill>
                  <a:srgbClr val="FFFFFF"/>
                </a:solidFill>
              </a:rPr>
              <a:t>Образец заголовка</a:t>
            </a: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</a:rPr>
              <a:t>Образец подзаголовка</a:t>
            </a:r>
          </a:p>
        </p:txBody>
      </p:sp>
      <p:sp>
        <p:nvSpPr>
          <p:cNvPr id="48" name="Дата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03B8F65-CE87-4E80-B953-96CCDD464C2B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53" name="Рисунок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4" name="Рисунок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5" name="Рисунок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Нижний колонтитул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Прямоугольный треугольник 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4" name="Блок-схема: Документ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6" name="Подзаголовок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</a:rPr>
              <a:t>Образец подзаголовка</a:t>
            </a:r>
          </a:p>
        </p:txBody>
      </p:sp>
      <p:sp>
        <p:nvSpPr>
          <p:cNvPr id="91" name="Дата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8ED2400-B754-453F-8539-FA75A96CBE0B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2" name="Нижний колонтитул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93" name="Номер слайда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олилиния: фигура 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Прямоугольный треугольник 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chemeClr val="tx2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50" name="Рисунок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51" name="Рисунок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Дата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2B8525-9F3F-4D99-A235-CCACCC9D2783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53" name="Нижний колонтитул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4" name="Номер слайда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2" name="Объект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Рисунок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Дата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D9D081E-9AA4-4C9E-8076-47BE83889966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40" name="Нижний колонтитул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 rtlCol="0"/>
          <a:lstStyle/>
          <a:p>
            <a:pPr algn="l"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8" name="Объект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6D3E6208-5897-4F57-82C9-847DE86DA524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700D555-8353-421B-845B-8E724803BE8D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3" name="Объект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 rtlCol="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BB220BCE-C095-45E2-9CE2-9300DCD2EC3B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915B86F6-FDD7-4C3B-B621-33B00C6AB3D0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4" name="Объект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5BF239B-BF75-4F1B-B75A-7C6394EB86C1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1" name="Объект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0035"/>
            <a:ext cx="12191998" cy="3612968"/>
          </a:xfrm>
        </p:spPr>
        <p:txBody>
          <a:bodyPr rtlCol="0"/>
          <a:lstStyle/>
          <a:p>
            <a:pPr rtl="0"/>
            <a:r>
              <a:rPr lang="ru-RU" sz="1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6" name="Рисунок 5" descr="Математические вычисления на доске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4277" b="24277"/>
          <a:stretch/>
        </p:blipFill>
        <p:spPr>
          <a:xfrm>
            <a:off x="0" y="-3943"/>
            <a:ext cx="12191998" cy="3860325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3165" y="3502763"/>
            <a:ext cx="5088835" cy="3127512"/>
          </a:xfrm>
        </p:spPr>
        <p:txBody>
          <a:bodyPr rtlCol="0"/>
          <a:lstStyle/>
          <a:p>
            <a:pPr rtl="0"/>
            <a:r>
              <a:rPr lang="ru-RU" sz="2400" dirty="0"/>
              <a:t>Подготовил:</a:t>
            </a:r>
            <a:br>
              <a:rPr lang="ru-RU" sz="2400" dirty="0"/>
            </a:br>
            <a:r>
              <a:rPr lang="ru-RU" sz="2400" dirty="0"/>
              <a:t>Кошелев Николай</a:t>
            </a:r>
            <a:br>
              <a:rPr lang="ru-RU" sz="2400" dirty="0"/>
            </a:br>
            <a:r>
              <a:rPr lang="ru-RU" sz="2400" dirty="0"/>
              <a:t>ученик 8 «А» класса</a:t>
            </a:r>
            <a:br>
              <a:rPr lang="ru-RU" sz="2400" dirty="0"/>
            </a:br>
            <a:r>
              <a:rPr lang="ru-RU" sz="2400" dirty="0"/>
              <a:t>МКОУ Семилукской СОШ № 1</a:t>
            </a:r>
          </a:p>
          <a:p>
            <a:pPr rtl="0"/>
            <a:r>
              <a:rPr lang="ru-RU" sz="2400" dirty="0"/>
              <a:t>Руководитель:</a:t>
            </a:r>
            <a:br>
              <a:rPr lang="ru-RU" sz="2400" dirty="0"/>
            </a:br>
            <a:r>
              <a:rPr lang="ru-RU" sz="2400" dirty="0"/>
              <a:t>учитель математики</a:t>
            </a:r>
            <a:br>
              <a:rPr lang="ru-RU" sz="2400" dirty="0"/>
            </a:br>
            <a:r>
              <a:rPr lang="ru-RU" sz="2400" dirty="0"/>
              <a:t>Щёголева Ирина Алексеевна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0639-6E36-446F-8F7F-46CFF63D99A4}"/>
              </a:ext>
            </a:extLst>
          </p:cNvPr>
          <p:cNvSpPr txBox="1"/>
          <p:nvPr/>
        </p:nvSpPr>
        <p:spPr>
          <a:xfrm>
            <a:off x="3306418" y="6332379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Семилуки, </a:t>
            </a:r>
            <a:fld id="{7D8BAE85-FD36-4EDD-9F3E-70CB02D5F3E1}" type="datetimeyyyy">
              <a:rPr lang="ru-RU" sz="2400" b="1" smtClean="0">
                <a:solidFill>
                  <a:schemeClr val="bg1"/>
                </a:solidFill>
              </a:rPr>
              <a:t>2022</a:t>
            </a:fld>
            <a:r>
              <a:rPr lang="ru-RU" sz="24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281-2993-45B9-9B68-F059E8D67489}"/>
              </a:ext>
            </a:extLst>
          </p:cNvPr>
          <p:cNvSpPr txBox="1"/>
          <p:nvPr/>
        </p:nvSpPr>
        <p:spPr>
          <a:xfrm>
            <a:off x="251791" y="4134676"/>
            <a:ext cx="6228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Posterama (Заголовки)"/>
              </a:rPr>
              <a:t>Комбинаторные задачи в олимпиадных заданиях по математике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0625901-4C0D-485A-8E77-B63673D2C9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0CB63-58A7-4F4D-915D-7682E54C8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3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E7ECBBB-5A70-4BB4-8943-F6B035C0D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Перестановки, размещения и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1793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EB4A1B43-C21A-46F6-B54D-16168FF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29" y="2058331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6B01A0A-D198-4CF3-B43E-EF736A7A7FB1}"/>
              </a:ext>
            </a:extLst>
          </p:cNvPr>
          <p:cNvGrpSpPr/>
          <p:nvPr/>
        </p:nvGrpSpPr>
        <p:grpSpPr>
          <a:xfrm rot="465508">
            <a:off x="1245550" y="3460820"/>
            <a:ext cx="811900" cy="1465271"/>
            <a:chOff x="1730930" y="1669258"/>
            <a:chExt cx="811931" cy="1759742"/>
          </a:xfrm>
        </p:grpSpPr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69694BBB-A7C9-4633-8944-D32178B75667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66F5694E-5E47-4B64-A32F-83682A870C2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F1FA382B-BCD5-4B5D-AC61-B68152C34AD4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05175AA7-08FC-4F6A-9839-700D6A32685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9" name="Параллелограмм 7">
                  <a:extLst>
                    <a:ext uri="{FF2B5EF4-FFF2-40B4-BE49-F238E27FC236}">
                      <a16:creationId xmlns:a16="http://schemas.microsoft.com/office/drawing/2014/main" id="{7111E32A-626C-40D1-A552-9D2ACC84DC7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3EDF8EC-7DD8-41F2-B97B-9CD64BB32746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87" name="Параллелограмм 50">
                <a:extLst>
                  <a:ext uri="{FF2B5EF4-FFF2-40B4-BE49-F238E27FC236}">
                    <a16:creationId xmlns:a16="http://schemas.microsoft.com/office/drawing/2014/main" id="{0BC7BAF1-032B-47B6-BE6A-C0CD1302278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A0179E45-B86D-4CFB-9E02-F431A59B3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E4F015C-C17B-4D46-B74E-578BFC9CEDF8}"/>
              </a:ext>
            </a:extLst>
          </p:cNvPr>
          <p:cNvGrpSpPr/>
          <p:nvPr/>
        </p:nvGrpSpPr>
        <p:grpSpPr>
          <a:xfrm rot="465508">
            <a:off x="1993112" y="3261282"/>
            <a:ext cx="811901" cy="1465271"/>
            <a:chOff x="2556844" y="1592748"/>
            <a:chExt cx="811932" cy="1759742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03C136AF-4ABC-4110-AF7A-43F0DABCF1B0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5A12E942-A72E-443A-BED2-85A461EEB7F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Параллелограмм 50">
                <a:extLst>
                  <a:ext uri="{FF2B5EF4-FFF2-40B4-BE49-F238E27FC236}">
                    <a16:creationId xmlns:a16="http://schemas.microsoft.com/office/drawing/2014/main" id="{4E36FBBD-0F1C-4E17-B0D1-F056639E65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5D094FF2-34F3-48F7-8732-0F11FDE8C6A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9CA642C-79AF-49AA-8884-3B56DE7C6BC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98" name="Параллелограмм 7">
                  <a:extLst>
                    <a:ext uri="{FF2B5EF4-FFF2-40B4-BE49-F238E27FC236}">
                      <a16:creationId xmlns:a16="http://schemas.microsoft.com/office/drawing/2014/main" id="{0F232BA2-16F7-4B17-8B2F-C3A7C6A0D07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357E5D1-ACDB-42DA-8EA9-23AF880E939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5DE87C1-B821-4CD1-812E-E5929B131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F921C6D5-8F46-4454-B05B-89417B7A2C41}"/>
              </a:ext>
            </a:extLst>
          </p:cNvPr>
          <p:cNvGrpSpPr/>
          <p:nvPr/>
        </p:nvGrpSpPr>
        <p:grpSpPr>
          <a:xfrm rot="465508">
            <a:off x="3144695" y="3287413"/>
            <a:ext cx="811901" cy="1465271"/>
            <a:chOff x="3442015" y="1513115"/>
            <a:chExt cx="811932" cy="1759742"/>
          </a:xfrm>
        </p:grpSpPr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BBA1A41C-4FDD-43B1-9839-1FFBB0DB7FEE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6D6E4806-B2BC-4C90-B516-AF55A69D07D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Параллелограмм 50">
                <a:extLst>
                  <a:ext uri="{FF2B5EF4-FFF2-40B4-BE49-F238E27FC236}">
                    <a16:creationId xmlns:a16="http://schemas.microsoft.com/office/drawing/2014/main" id="{0C9B0781-81A6-425B-8CC2-B610820998B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7620ECB3-6016-4D11-A6BE-C372288AE79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326A9072-F20D-431E-9959-01E65E8BDD9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7" name="Параллелограмм 7">
                  <a:extLst>
                    <a:ext uri="{FF2B5EF4-FFF2-40B4-BE49-F238E27FC236}">
                      <a16:creationId xmlns:a16="http://schemas.microsoft.com/office/drawing/2014/main" id="{E64BA9E3-D17F-44C9-8BB9-B9DAF83BB10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24D15E9-5A40-4BE5-A866-35F148287B4F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469A3D-F30D-4446-B079-DBAA79BF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119635"/>
            <a:ext cx="11502142" cy="1499851"/>
          </a:xfrm>
        </p:spPr>
        <p:txBody>
          <a:bodyPr/>
          <a:lstStyle/>
          <a:p>
            <a:r>
              <a:rPr lang="ru-RU" dirty="0"/>
              <a:t>Перестановки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11</a:t>
            </a:fld>
            <a:endParaRPr lang="ru-RU" noProof="0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C8381E8-B074-4425-B5B2-0C153BAE52A9}"/>
              </a:ext>
            </a:extLst>
          </p:cNvPr>
          <p:cNvGrpSpPr/>
          <p:nvPr/>
        </p:nvGrpSpPr>
        <p:grpSpPr>
          <a:xfrm rot="370229">
            <a:off x="1452873" y="3432780"/>
            <a:ext cx="811900" cy="1465271"/>
            <a:chOff x="1730930" y="1669258"/>
            <a:chExt cx="811931" cy="1759742"/>
          </a:xfrm>
        </p:grpSpPr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D180E1E1-32F7-4C22-9064-AC9A2899A289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12" name="Прямая соединительная линия 111">
                <a:extLst>
                  <a:ext uri="{FF2B5EF4-FFF2-40B4-BE49-F238E27FC236}">
                    <a16:creationId xmlns:a16="http://schemas.microsoft.com/office/drawing/2014/main" id="{5C785A64-CA47-4E2F-A383-403CDF9B0BB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Группа 112">
                <a:extLst>
                  <a:ext uri="{FF2B5EF4-FFF2-40B4-BE49-F238E27FC236}">
                    <a16:creationId xmlns:a16="http://schemas.microsoft.com/office/drawing/2014/main" id="{3CB71BAD-17F5-49C7-9AAC-2AAAC7511E4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EFB92BB0-52A6-4017-9D41-1F5B4E5DB3AF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16" name="Параллелограмм 7">
                  <a:extLst>
                    <a:ext uri="{FF2B5EF4-FFF2-40B4-BE49-F238E27FC236}">
                      <a16:creationId xmlns:a16="http://schemas.microsoft.com/office/drawing/2014/main" id="{95C755F6-BC59-454E-B8AA-2F8949BD215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D2C7E2-A413-4DF4-9873-C7749C27418F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14" name="Параллелограмм 50">
                <a:extLst>
                  <a:ext uri="{FF2B5EF4-FFF2-40B4-BE49-F238E27FC236}">
                    <a16:creationId xmlns:a16="http://schemas.microsoft.com/office/drawing/2014/main" id="{E8B6F04E-B386-4E5C-B09D-A8EEAB7EE0A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13AECA9-41A8-4CAA-A1A1-88818CCFE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C1063A8-2065-4F3E-919C-DCCDC1B11376}"/>
              </a:ext>
            </a:extLst>
          </p:cNvPr>
          <p:cNvGrpSpPr/>
          <p:nvPr/>
        </p:nvGrpSpPr>
        <p:grpSpPr>
          <a:xfrm rot="370229">
            <a:off x="2321444" y="3363239"/>
            <a:ext cx="811901" cy="1465271"/>
            <a:chOff x="3442015" y="1513115"/>
            <a:chExt cx="811932" cy="1759742"/>
          </a:xfrm>
        </p:grpSpPr>
        <p:grpSp>
          <p:nvGrpSpPr>
            <p:cNvPr id="128" name="Группа 127">
              <a:extLst>
                <a:ext uri="{FF2B5EF4-FFF2-40B4-BE49-F238E27FC236}">
                  <a16:creationId xmlns:a16="http://schemas.microsoft.com/office/drawing/2014/main" id="{4716921C-C854-4997-89E3-3856308997AF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30" name="Прямая соединительная линия 129">
                <a:extLst>
                  <a:ext uri="{FF2B5EF4-FFF2-40B4-BE49-F238E27FC236}">
                    <a16:creationId xmlns:a16="http://schemas.microsoft.com/office/drawing/2014/main" id="{14B8F252-855B-4A98-A5F1-9AA50190C89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Параллелограмм 50">
                <a:extLst>
                  <a:ext uri="{FF2B5EF4-FFF2-40B4-BE49-F238E27FC236}">
                    <a16:creationId xmlns:a16="http://schemas.microsoft.com/office/drawing/2014/main" id="{8DB9AB72-588C-480C-9FB6-285760E38C8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32" name="Группа 131">
                <a:extLst>
                  <a:ext uri="{FF2B5EF4-FFF2-40B4-BE49-F238E27FC236}">
                    <a16:creationId xmlns:a16="http://schemas.microsoft.com/office/drawing/2014/main" id="{65853F22-28C2-4635-93D6-8946345D605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24619261-B219-453A-9F33-A000B6E6736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34" name="Параллелограмм 7">
                  <a:extLst>
                    <a:ext uri="{FF2B5EF4-FFF2-40B4-BE49-F238E27FC236}">
                      <a16:creationId xmlns:a16="http://schemas.microsoft.com/office/drawing/2014/main" id="{5F37C5C8-FDA8-4078-AEC6-73B9EDADCD0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95852DF-806B-4347-9559-235A0A68C1F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3EAC5C62-027E-4EC4-BDB1-F7C24DBD2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BD9F70D2-3A54-44E2-91B8-62A58D1BA65B}"/>
              </a:ext>
            </a:extLst>
          </p:cNvPr>
          <p:cNvGrpSpPr/>
          <p:nvPr/>
        </p:nvGrpSpPr>
        <p:grpSpPr>
          <a:xfrm rot="370229">
            <a:off x="1890049" y="3403083"/>
            <a:ext cx="811901" cy="1465271"/>
            <a:chOff x="2556844" y="1592748"/>
            <a:chExt cx="811932" cy="1759742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E5F796C9-0556-425F-B713-014380840FB7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65B66723-FD9C-4FA9-A02B-53EE40AAE82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Параллелограмм 50">
                <a:extLst>
                  <a:ext uri="{FF2B5EF4-FFF2-40B4-BE49-F238E27FC236}">
                    <a16:creationId xmlns:a16="http://schemas.microsoft.com/office/drawing/2014/main" id="{96B4398F-033E-46B3-B878-5A44C91B3B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3" name="Группа 122">
                <a:extLst>
                  <a:ext uri="{FF2B5EF4-FFF2-40B4-BE49-F238E27FC236}">
                    <a16:creationId xmlns:a16="http://schemas.microsoft.com/office/drawing/2014/main" id="{39A0E42F-2361-4104-9A7D-C9C72009344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24" name="Прямоугольник 123">
                  <a:extLst>
                    <a:ext uri="{FF2B5EF4-FFF2-40B4-BE49-F238E27FC236}">
                      <a16:creationId xmlns:a16="http://schemas.microsoft.com/office/drawing/2014/main" id="{4CBDE918-734B-4A88-89DC-1D377181D63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5" name="Параллелограмм 7">
                  <a:extLst>
                    <a:ext uri="{FF2B5EF4-FFF2-40B4-BE49-F238E27FC236}">
                      <a16:creationId xmlns:a16="http://schemas.microsoft.com/office/drawing/2014/main" id="{ACCA25EF-2EF4-4906-B787-AE517CBA5A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8703762-ED1D-4672-A86D-4FA6B20ED42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6ECFFD0B-1DDE-4756-82EF-984CD6A43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3A9FC9F8-321D-4C2D-B93D-CE8C4DE8B22A}"/>
              </a:ext>
            </a:extLst>
          </p:cNvPr>
          <p:cNvGrpSpPr/>
          <p:nvPr/>
        </p:nvGrpSpPr>
        <p:grpSpPr>
          <a:xfrm rot="370229">
            <a:off x="1176234" y="3453054"/>
            <a:ext cx="811901" cy="1465271"/>
            <a:chOff x="2556844" y="1592748"/>
            <a:chExt cx="811932" cy="1759742"/>
          </a:xfrm>
        </p:grpSpPr>
        <p:grpSp>
          <p:nvGrpSpPr>
            <p:cNvPr id="137" name="Группа 136">
              <a:extLst>
                <a:ext uri="{FF2B5EF4-FFF2-40B4-BE49-F238E27FC236}">
                  <a16:creationId xmlns:a16="http://schemas.microsoft.com/office/drawing/2014/main" id="{BB1D924A-AA79-4374-94AF-AA40F8BC1F49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39" name="Прямая соединительная линия 138">
                <a:extLst>
                  <a:ext uri="{FF2B5EF4-FFF2-40B4-BE49-F238E27FC236}">
                    <a16:creationId xmlns:a16="http://schemas.microsoft.com/office/drawing/2014/main" id="{16423359-B04D-46B3-ACA0-BAE56FDA0EF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Параллелограмм 50">
                <a:extLst>
                  <a:ext uri="{FF2B5EF4-FFF2-40B4-BE49-F238E27FC236}">
                    <a16:creationId xmlns:a16="http://schemas.microsoft.com/office/drawing/2014/main" id="{BFD1A382-C460-4BAA-96AA-581EFA5B54E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41" name="Группа 140">
                <a:extLst>
                  <a:ext uri="{FF2B5EF4-FFF2-40B4-BE49-F238E27FC236}">
                    <a16:creationId xmlns:a16="http://schemas.microsoft.com/office/drawing/2014/main" id="{C8B45734-76DC-435E-85E0-5207B5731AC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42" name="Прямоугольник 141">
                  <a:extLst>
                    <a:ext uri="{FF2B5EF4-FFF2-40B4-BE49-F238E27FC236}">
                      <a16:creationId xmlns:a16="http://schemas.microsoft.com/office/drawing/2014/main" id="{22C961CA-FE75-45DC-A629-7759751FB0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3" name="Параллелограмм 7">
                  <a:extLst>
                    <a:ext uri="{FF2B5EF4-FFF2-40B4-BE49-F238E27FC236}">
                      <a16:creationId xmlns:a16="http://schemas.microsoft.com/office/drawing/2014/main" id="{C71FD5E8-3ED6-4806-8887-DA2EDDA9EC3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C36B44E-3E72-4514-98A3-472B7A43C78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FFFFA405-1BA2-4467-AFF2-DB9A7EB6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9CD53BD3-6FEF-4838-B982-4F8292C54F56}"/>
              </a:ext>
            </a:extLst>
          </p:cNvPr>
          <p:cNvGrpSpPr/>
          <p:nvPr/>
        </p:nvGrpSpPr>
        <p:grpSpPr>
          <a:xfrm rot="370229">
            <a:off x="1650898" y="3459733"/>
            <a:ext cx="811900" cy="1465271"/>
            <a:chOff x="1730930" y="1669258"/>
            <a:chExt cx="811931" cy="1759742"/>
          </a:xfrm>
        </p:grpSpPr>
        <p:grpSp>
          <p:nvGrpSpPr>
            <p:cNvPr id="146" name="Группа 145">
              <a:extLst>
                <a:ext uri="{FF2B5EF4-FFF2-40B4-BE49-F238E27FC236}">
                  <a16:creationId xmlns:a16="http://schemas.microsoft.com/office/drawing/2014/main" id="{399E5FC5-03D4-448C-87B1-139CBC26D66E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63E16B5A-EA14-42A1-8DB9-9CA8D4FCAD4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Группа 148">
                <a:extLst>
                  <a:ext uri="{FF2B5EF4-FFF2-40B4-BE49-F238E27FC236}">
                    <a16:creationId xmlns:a16="http://schemas.microsoft.com/office/drawing/2014/main" id="{1087E17D-9CD3-4E84-89DB-6D4A122C925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1" name="Прямоугольник 150">
                  <a:extLst>
                    <a:ext uri="{FF2B5EF4-FFF2-40B4-BE49-F238E27FC236}">
                      <a16:creationId xmlns:a16="http://schemas.microsoft.com/office/drawing/2014/main" id="{DC51B081-DF56-47C7-A969-A83290E6A2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2" name="Параллелограмм 7">
                  <a:extLst>
                    <a:ext uri="{FF2B5EF4-FFF2-40B4-BE49-F238E27FC236}">
                      <a16:creationId xmlns:a16="http://schemas.microsoft.com/office/drawing/2014/main" id="{F65BCFCA-CB70-40FF-8999-67A3BD97E67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A095911-BD58-4D0C-8D20-F37233CFB815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50" name="Параллелограмм 50">
                <a:extLst>
                  <a:ext uri="{FF2B5EF4-FFF2-40B4-BE49-F238E27FC236}">
                    <a16:creationId xmlns:a16="http://schemas.microsoft.com/office/drawing/2014/main" id="{520453B9-92B2-4193-93EC-21CA55D8A00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D7ABB877-1A36-4FDB-83CB-831685235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8728575B-08F2-4FC3-A430-ED5F5052B42F}"/>
              </a:ext>
            </a:extLst>
          </p:cNvPr>
          <p:cNvGrpSpPr/>
          <p:nvPr/>
        </p:nvGrpSpPr>
        <p:grpSpPr>
          <a:xfrm rot="370229">
            <a:off x="2111693" y="3453055"/>
            <a:ext cx="811901" cy="1465271"/>
            <a:chOff x="3442015" y="1513115"/>
            <a:chExt cx="811932" cy="1759742"/>
          </a:xfrm>
        </p:grpSpPr>
        <p:grpSp>
          <p:nvGrpSpPr>
            <p:cNvPr id="155" name="Группа 154">
              <a:extLst>
                <a:ext uri="{FF2B5EF4-FFF2-40B4-BE49-F238E27FC236}">
                  <a16:creationId xmlns:a16="http://schemas.microsoft.com/office/drawing/2014/main" id="{36C08B93-DF18-4EE9-8487-C701602BC37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57" name="Прямая соединительная линия 156">
                <a:extLst>
                  <a:ext uri="{FF2B5EF4-FFF2-40B4-BE49-F238E27FC236}">
                    <a16:creationId xmlns:a16="http://schemas.microsoft.com/office/drawing/2014/main" id="{4F99968D-8404-403A-BE08-60A095687F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Параллелограмм 50">
                <a:extLst>
                  <a:ext uri="{FF2B5EF4-FFF2-40B4-BE49-F238E27FC236}">
                    <a16:creationId xmlns:a16="http://schemas.microsoft.com/office/drawing/2014/main" id="{C529F1EB-82BA-4479-AE43-4C42D8B5108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9" name="Группа 158">
                <a:extLst>
                  <a:ext uri="{FF2B5EF4-FFF2-40B4-BE49-F238E27FC236}">
                    <a16:creationId xmlns:a16="http://schemas.microsoft.com/office/drawing/2014/main" id="{5A64F555-212C-4BF5-8442-91FEE696D20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0" name="Прямоугольник 159">
                  <a:extLst>
                    <a:ext uri="{FF2B5EF4-FFF2-40B4-BE49-F238E27FC236}">
                      <a16:creationId xmlns:a16="http://schemas.microsoft.com/office/drawing/2014/main" id="{832BD676-2DE3-4006-95F9-1D9216183EF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1" name="Параллелограмм 7">
                  <a:extLst>
                    <a:ext uri="{FF2B5EF4-FFF2-40B4-BE49-F238E27FC236}">
                      <a16:creationId xmlns:a16="http://schemas.microsoft.com/office/drawing/2014/main" id="{0D38C4A7-E035-497A-8616-D6A4C3BF702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66C9050-7084-4AE6-B289-33937B787D3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57169C02-F2C0-4979-9A55-87FADBCA0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877E62A-ACFB-4B72-B26E-A4C93E9D79BC}"/>
              </a:ext>
            </a:extLst>
          </p:cNvPr>
          <p:cNvGrpSpPr/>
          <p:nvPr/>
        </p:nvGrpSpPr>
        <p:grpSpPr>
          <a:xfrm rot="370229">
            <a:off x="1104757" y="3438185"/>
            <a:ext cx="811901" cy="1465271"/>
            <a:chOff x="3442015" y="1513115"/>
            <a:chExt cx="811932" cy="1759742"/>
          </a:xfrm>
        </p:grpSpPr>
        <p:grpSp>
          <p:nvGrpSpPr>
            <p:cNvPr id="164" name="Группа 163">
              <a:extLst>
                <a:ext uri="{FF2B5EF4-FFF2-40B4-BE49-F238E27FC236}">
                  <a16:creationId xmlns:a16="http://schemas.microsoft.com/office/drawing/2014/main" id="{7F419B73-552A-44C4-9564-51E7BFCB318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66" name="Прямая соединительная линия 165">
                <a:extLst>
                  <a:ext uri="{FF2B5EF4-FFF2-40B4-BE49-F238E27FC236}">
                    <a16:creationId xmlns:a16="http://schemas.microsoft.com/office/drawing/2014/main" id="{E1035830-443E-4BC2-90BC-AC12987D06E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Параллелограмм 50">
                <a:extLst>
                  <a:ext uri="{FF2B5EF4-FFF2-40B4-BE49-F238E27FC236}">
                    <a16:creationId xmlns:a16="http://schemas.microsoft.com/office/drawing/2014/main" id="{41EFC509-D00B-4D31-95A6-006D56C0F0F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8" name="Группа 167">
                <a:extLst>
                  <a:ext uri="{FF2B5EF4-FFF2-40B4-BE49-F238E27FC236}">
                    <a16:creationId xmlns:a16="http://schemas.microsoft.com/office/drawing/2014/main" id="{B545437E-4E12-4FF5-8DD9-01FECA3A4B06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9" name="Прямоугольник 168">
                  <a:extLst>
                    <a:ext uri="{FF2B5EF4-FFF2-40B4-BE49-F238E27FC236}">
                      <a16:creationId xmlns:a16="http://schemas.microsoft.com/office/drawing/2014/main" id="{4B3041F4-F013-4C93-8472-9A1E5171F3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0" name="Параллелограмм 7">
                  <a:extLst>
                    <a:ext uri="{FF2B5EF4-FFF2-40B4-BE49-F238E27FC236}">
                      <a16:creationId xmlns:a16="http://schemas.microsoft.com/office/drawing/2014/main" id="{076E90DD-46B5-478D-A84D-440E2594232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9F9416-285F-479F-95E4-A02A8834FF5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5" name="Прямая соединительная линия 164">
              <a:extLst>
                <a:ext uri="{FF2B5EF4-FFF2-40B4-BE49-F238E27FC236}">
                  <a16:creationId xmlns:a16="http://schemas.microsoft.com/office/drawing/2014/main" id="{12782343-D7EE-4664-93D0-1863AAE6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CA79978C-7F8D-4B69-A8FF-65245AFEC855}"/>
              </a:ext>
            </a:extLst>
          </p:cNvPr>
          <p:cNvGrpSpPr/>
          <p:nvPr/>
        </p:nvGrpSpPr>
        <p:grpSpPr>
          <a:xfrm rot="370229">
            <a:off x="1480789" y="3514496"/>
            <a:ext cx="811901" cy="1465271"/>
            <a:chOff x="2556844" y="1592748"/>
            <a:chExt cx="811932" cy="1759742"/>
          </a:xfrm>
        </p:grpSpPr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A3A04FD4-55F4-411B-BFCD-8F00AB2E883E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C2775DEB-2C33-4228-9C11-CF9063D5BE2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Параллелограмм 50">
                <a:extLst>
                  <a:ext uri="{FF2B5EF4-FFF2-40B4-BE49-F238E27FC236}">
                    <a16:creationId xmlns:a16="http://schemas.microsoft.com/office/drawing/2014/main" id="{0BB07501-83F8-4A6D-A314-0988CF06329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7" name="Группа 176">
                <a:extLst>
                  <a:ext uri="{FF2B5EF4-FFF2-40B4-BE49-F238E27FC236}">
                    <a16:creationId xmlns:a16="http://schemas.microsoft.com/office/drawing/2014/main" id="{E404D222-92CE-4D5C-A783-542AC031DE51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78" name="Прямоугольник 177">
                  <a:extLst>
                    <a:ext uri="{FF2B5EF4-FFF2-40B4-BE49-F238E27FC236}">
                      <a16:creationId xmlns:a16="http://schemas.microsoft.com/office/drawing/2014/main" id="{AE8AF14B-BC54-43E1-BDD5-49CAE6A280F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9" name="Параллелограмм 7">
                  <a:extLst>
                    <a:ext uri="{FF2B5EF4-FFF2-40B4-BE49-F238E27FC236}">
                      <a16:creationId xmlns:a16="http://schemas.microsoft.com/office/drawing/2014/main" id="{2BB869EC-FFD5-4B74-B0B0-95DC645E94E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33FCDE5B-F977-48E3-8857-D921D1174D3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74" name="Прямая соединительная линия 173">
              <a:extLst>
                <a:ext uri="{FF2B5EF4-FFF2-40B4-BE49-F238E27FC236}">
                  <a16:creationId xmlns:a16="http://schemas.microsoft.com/office/drawing/2014/main" id="{EB944100-B392-4E4A-B4EE-783366D54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0669C898-7F17-41D1-B4C0-3C0754AF291B}"/>
              </a:ext>
            </a:extLst>
          </p:cNvPr>
          <p:cNvGrpSpPr/>
          <p:nvPr/>
        </p:nvGrpSpPr>
        <p:grpSpPr>
          <a:xfrm rot="370229">
            <a:off x="1955453" y="3521175"/>
            <a:ext cx="811900" cy="1465271"/>
            <a:chOff x="1730930" y="1669258"/>
            <a:chExt cx="811931" cy="1759742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99EC5524-26CA-4B0E-871D-EE3E592845E2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C053C891-CF76-492E-8A95-1E38141BB89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Группа 184">
                <a:extLst>
                  <a:ext uri="{FF2B5EF4-FFF2-40B4-BE49-F238E27FC236}">
                    <a16:creationId xmlns:a16="http://schemas.microsoft.com/office/drawing/2014/main" id="{B17CFEB0-2847-4E83-9A64-E3BBF98ECD9B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87" name="Прямоугольник 186">
                  <a:extLst>
                    <a:ext uri="{FF2B5EF4-FFF2-40B4-BE49-F238E27FC236}">
                      <a16:creationId xmlns:a16="http://schemas.microsoft.com/office/drawing/2014/main" id="{B9683B19-820F-4FD0-9866-E8C21ED3B36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8" name="Параллелограмм 7">
                  <a:extLst>
                    <a:ext uri="{FF2B5EF4-FFF2-40B4-BE49-F238E27FC236}">
                      <a16:creationId xmlns:a16="http://schemas.microsoft.com/office/drawing/2014/main" id="{820F680C-6AC2-4577-AC7A-8A8C6FEADA6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3B4158F-7EC9-4D94-BE30-D21E3415D264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86" name="Параллелограмм 50">
                <a:extLst>
                  <a:ext uri="{FF2B5EF4-FFF2-40B4-BE49-F238E27FC236}">
                    <a16:creationId xmlns:a16="http://schemas.microsoft.com/office/drawing/2014/main" id="{D20ABD0E-C68A-44F4-8165-C575A8C8B2F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3" name="Прямая соединительная линия 182">
              <a:extLst>
                <a:ext uri="{FF2B5EF4-FFF2-40B4-BE49-F238E27FC236}">
                  <a16:creationId xmlns:a16="http://schemas.microsoft.com/office/drawing/2014/main" id="{BD6062DF-C71B-4D5D-A4B7-4AA2BB73C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BF17DD03-B84E-440C-8B00-5BB756EE28D3}"/>
              </a:ext>
            </a:extLst>
          </p:cNvPr>
          <p:cNvGrpSpPr/>
          <p:nvPr/>
        </p:nvGrpSpPr>
        <p:grpSpPr>
          <a:xfrm rot="370229">
            <a:off x="1628465" y="3501821"/>
            <a:ext cx="811901" cy="1465271"/>
            <a:chOff x="2556844" y="1592748"/>
            <a:chExt cx="811932" cy="1759742"/>
          </a:xfrm>
        </p:grpSpPr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6500FA84-CD08-4EEE-B37A-EBA30A04B70C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9C8AE2A8-9258-46A2-AA82-7F46696E2C1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Параллелограмм 50">
                <a:extLst>
                  <a:ext uri="{FF2B5EF4-FFF2-40B4-BE49-F238E27FC236}">
                    <a16:creationId xmlns:a16="http://schemas.microsoft.com/office/drawing/2014/main" id="{622CC99B-0D64-41DF-A90F-A1F3CF5943A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5" name="Группа 194">
                <a:extLst>
                  <a:ext uri="{FF2B5EF4-FFF2-40B4-BE49-F238E27FC236}">
                    <a16:creationId xmlns:a16="http://schemas.microsoft.com/office/drawing/2014/main" id="{16C36BFC-2380-4F43-8D22-D6A87B1A0A8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96" name="Прямоугольник 195">
                  <a:extLst>
                    <a:ext uri="{FF2B5EF4-FFF2-40B4-BE49-F238E27FC236}">
                      <a16:creationId xmlns:a16="http://schemas.microsoft.com/office/drawing/2014/main" id="{5F09C479-E0E1-46BC-A3E1-63548649CBD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7" name="Параллелограмм 7">
                  <a:extLst>
                    <a:ext uri="{FF2B5EF4-FFF2-40B4-BE49-F238E27FC236}">
                      <a16:creationId xmlns:a16="http://schemas.microsoft.com/office/drawing/2014/main" id="{0F4C5BD1-E952-4995-BA4C-D5309A5BC60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071E4E3-28CC-4E6D-85B4-3D0BB9277D3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92" name="Прямая соединительная линия 191">
              <a:extLst>
                <a:ext uri="{FF2B5EF4-FFF2-40B4-BE49-F238E27FC236}">
                  <a16:creationId xmlns:a16="http://schemas.microsoft.com/office/drawing/2014/main" id="{1C24E92E-041D-43CA-95DF-B40786107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FE93F12D-DBF0-4526-93F5-222456B92BBE}"/>
              </a:ext>
            </a:extLst>
          </p:cNvPr>
          <p:cNvGrpSpPr/>
          <p:nvPr/>
        </p:nvGrpSpPr>
        <p:grpSpPr>
          <a:xfrm rot="370229">
            <a:off x="2075883" y="3503333"/>
            <a:ext cx="811901" cy="1465271"/>
            <a:chOff x="3442015" y="1513115"/>
            <a:chExt cx="811932" cy="1759742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E1BED19D-667E-4BAF-9F42-00F9ADE2CBB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DA01EE82-2E8E-4753-BFA6-923DF84292C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Параллелограмм 50">
                <a:extLst>
                  <a:ext uri="{FF2B5EF4-FFF2-40B4-BE49-F238E27FC236}">
                    <a16:creationId xmlns:a16="http://schemas.microsoft.com/office/drawing/2014/main" id="{72285A3D-B43A-4064-BE45-17DF7606F78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04" name="Группа 203">
                <a:extLst>
                  <a:ext uri="{FF2B5EF4-FFF2-40B4-BE49-F238E27FC236}">
                    <a16:creationId xmlns:a16="http://schemas.microsoft.com/office/drawing/2014/main" id="{BA5DD745-B89B-4CE4-B29E-4A70E256F31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05" name="Прямоугольник 204">
                  <a:extLst>
                    <a:ext uri="{FF2B5EF4-FFF2-40B4-BE49-F238E27FC236}">
                      <a16:creationId xmlns:a16="http://schemas.microsoft.com/office/drawing/2014/main" id="{79231770-CABB-4D77-9BC8-DF6B9D0F8EB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6" name="Параллелограмм 7">
                  <a:extLst>
                    <a:ext uri="{FF2B5EF4-FFF2-40B4-BE49-F238E27FC236}">
                      <a16:creationId xmlns:a16="http://schemas.microsoft.com/office/drawing/2014/main" id="{DD001620-3B3B-41A2-9D68-175B2AD81CF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F5DBB1-5873-4D01-98EA-00B077C4678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01" name="Прямая соединительная линия 200">
              <a:extLst>
                <a:ext uri="{FF2B5EF4-FFF2-40B4-BE49-F238E27FC236}">
                  <a16:creationId xmlns:a16="http://schemas.microsoft.com/office/drawing/2014/main" id="{1EECE8ED-3ED3-48E6-812D-99004A68C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99034C39-302A-4265-BCF7-D86FFFB76477}"/>
              </a:ext>
            </a:extLst>
          </p:cNvPr>
          <p:cNvGrpSpPr/>
          <p:nvPr/>
        </p:nvGrpSpPr>
        <p:grpSpPr>
          <a:xfrm rot="370229">
            <a:off x="2540241" y="3518306"/>
            <a:ext cx="811900" cy="1465271"/>
            <a:chOff x="1730930" y="1669258"/>
            <a:chExt cx="811931" cy="1759742"/>
          </a:xfrm>
        </p:grpSpPr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BA7523FF-3CF5-4D40-AE0D-86FBB6F432FC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D28D799F-6E7A-4511-A01D-F61E23EDFF7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E1F09644-D993-4C1A-B333-F8CC4755E06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4" name="Прямоугольник 213">
                  <a:extLst>
                    <a:ext uri="{FF2B5EF4-FFF2-40B4-BE49-F238E27FC236}">
                      <a16:creationId xmlns:a16="http://schemas.microsoft.com/office/drawing/2014/main" id="{646E82CB-BE9F-472B-8A61-C6C37D32C7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5" name="Параллелограмм 7">
                  <a:extLst>
                    <a:ext uri="{FF2B5EF4-FFF2-40B4-BE49-F238E27FC236}">
                      <a16:creationId xmlns:a16="http://schemas.microsoft.com/office/drawing/2014/main" id="{9DE5B2EE-676C-416F-9BF8-664AD9F9EC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2306BA-1B03-4E09-A2FA-8DA386B4BBF3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3" name="Параллелограмм 50">
                <a:extLst>
                  <a:ext uri="{FF2B5EF4-FFF2-40B4-BE49-F238E27FC236}">
                    <a16:creationId xmlns:a16="http://schemas.microsoft.com/office/drawing/2014/main" id="{2F56205B-2D8D-4267-A9F7-63BD4DAFF1CB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0" name="Прямая соединительная линия 209">
              <a:extLst>
                <a:ext uri="{FF2B5EF4-FFF2-40B4-BE49-F238E27FC236}">
                  <a16:creationId xmlns:a16="http://schemas.microsoft.com/office/drawing/2014/main" id="{84FE8C25-57CC-4BE5-A199-CA419AEF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417A410C-DB1C-452A-92EC-08BDA9AAFFCA}"/>
              </a:ext>
            </a:extLst>
          </p:cNvPr>
          <p:cNvGrpSpPr/>
          <p:nvPr/>
        </p:nvGrpSpPr>
        <p:grpSpPr>
          <a:xfrm rot="370229">
            <a:off x="1648054" y="3455913"/>
            <a:ext cx="811901" cy="1465271"/>
            <a:chOff x="3442015" y="1513115"/>
            <a:chExt cx="811932" cy="1759742"/>
          </a:xfrm>
        </p:grpSpPr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A2C85A5-A302-420F-9C18-7EE979CBB9B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CAE28B76-220E-4119-9B87-D5B47446FAD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Параллелограмм 50">
                <a:extLst>
                  <a:ext uri="{FF2B5EF4-FFF2-40B4-BE49-F238E27FC236}">
                    <a16:creationId xmlns:a16="http://schemas.microsoft.com/office/drawing/2014/main" id="{9977BD53-4290-439F-92FF-6915AB4368F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2" name="Группа 221">
                <a:extLst>
                  <a:ext uri="{FF2B5EF4-FFF2-40B4-BE49-F238E27FC236}">
                    <a16:creationId xmlns:a16="http://schemas.microsoft.com/office/drawing/2014/main" id="{EAD1202C-012C-4467-9329-C3453BAF6FA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3" name="Прямоугольник 222">
                  <a:extLst>
                    <a:ext uri="{FF2B5EF4-FFF2-40B4-BE49-F238E27FC236}">
                      <a16:creationId xmlns:a16="http://schemas.microsoft.com/office/drawing/2014/main" id="{9F0C1362-664F-440F-B24C-46069111228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4" name="Параллелограмм 7">
                  <a:extLst>
                    <a:ext uri="{FF2B5EF4-FFF2-40B4-BE49-F238E27FC236}">
                      <a16:creationId xmlns:a16="http://schemas.microsoft.com/office/drawing/2014/main" id="{0EA9384A-3D82-4590-BA31-9A74F2F489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5614B5F-4BDA-4A76-9192-74F577E644F8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id="{747644F1-C06E-4853-A3C7-952B5E281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Группа 225">
            <a:extLst>
              <a:ext uri="{FF2B5EF4-FFF2-40B4-BE49-F238E27FC236}">
                <a16:creationId xmlns:a16="http://schemas.microsoft.com/office/drawing/2014/main" id="{8171EF84-334C-4EA9-8A26-26FD9C7765E8}"/>
              </a:ext>
            </a:extLst>
          </p:cNvPr>
          <p:cNvGrpSpPr/>
          <p:nvPr/>
        </p:nvGrpSpPr>
        <p:grpSpPr>
          <a:xfrm rot="370229">
            <a:off x="2074830" y="3472669"/>
            <a:ext cx="811900" cy="1465271"/>
            <a:chOff x="1730930" y="1669258"/>
            <a:chExt cx="811931" cy="1759742"/>
          </a:xfrm>
        </p:grpSpPr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98E9543B-E220-4D7E-A768-8B06CE74A415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3E1BE18-0623-449D-9FF5-895BC02BCCD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Группа 229">
                <a:extLst>
                  <a:ext uri="{FF2B5EF4-FFF2-40B4-BE49-F238E27FC236}">
                    <a16:creationId xmlns:a16="http://schemas.microsoft.com/office/drawing/2014/main" id="{48A13869-AD75-46DD-87EB-E89EEE6FF25E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32" name="Прямоугольник 231">
                  <a:extLst>
                    <a:ext uri="{FF2B5EF4-FFF2-40B4-BE49-F238E27FC236}">
                      <a16:creationId xmlns:a16="http://schemas.microsoft.com/office/drawing/2014/main" id="{B5FE6B53-C7E0-4323-9807-3821BFE498A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3" name="Параллелограмм 7">
                  <a:extLst>
                    <a:ext uri="{FF2B5EF4-FFF2-40B4-BE49-F238E27FC236}">
                      <a16:creationId xmlns:a16="http://schemas.microsoft.com/office/drawing/2014/main" id="{28CEB997-28A9-4EEA-B8F1-07863F69A0E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6AC272A1-D1E0-4EEC-9AF9-E9CF98EAF770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31" name="Параллелограмм 50">
                <a:extLst>
                  <a:ext uri="{FF2B5EF4-FFF2-40B4-BE49-F238E27FC236}">
                    <a16:creationId xmlns:a16="http://schemas.microsoft.com/office/drawing/2014/main" id="{6CD66AC4-F4A3-435E-8323-D07D9DB7BDC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28" name="Прямая соединительная линия 227">
              <a:extLst>
                <a:ext uri="{FF2B5EF4-FFF2-40B4-BE49-F238E27FC236}">
                  <a16:creationId xmlns:a16="http://schemas.microsoft.com/office/drawing/2014/main" id="{737C73FE-9126-4814-9B46-F01947F9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887BD224-77AC-4534-8352-D2E48415092C}"/>
              </a:ext>
            </a:extLst>
          </p:cNvPr>
          <p:cNvGrpSpPr/>
          <p:nvPr/>
        </p:nvGrpSpPr>
        <p:grpSpPr>
          <a:xfrm rot="370229">
            <a:off x="2450475" y="3487492"/>
            <a:ext cx="811901" cy="1465271"/>
            <a:chOff x="2556844" y="1592748"/>
            <a:chExt cx="811932" cy="1759742"/>
          </a:xfrm>
        </p:grpSpPr>
        <p:grpSp>
          <p:nvGrpSpPr>
            <p:cNvPr id="236" name="Группа 235">
              <a:extLst>
                <a:ext uri="{FF2B5EF4-FFF2-40B4-BE49-F238E27FC236}">
                  <a16:creationId xmlns:a16="http://schemas.microsoft.com/office/drawing/2014/main" id="{B0D4E26C-B9FA-4C81-9E33-619C01AD5931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38" name="Прямая соединительная линия 237">
                <a:extLst>
                  <a:ext uri="{FF2B5EF4-FFF2-40B4-BE49-F238E27FC236}">
                    <a16:creationId xmlns:a16="http://schemas.microsoft.com/office/drawing/2014/main" id="{B8717F9A-E497-4F2A-8D7C-5AB879E41BD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Параллелограмм 50">
                <a:extLst>
                  <a:ext uri="{FF2B5EF4-FFF2-40B4-BE49-F238E27FC236}">
                    <a16:creationId xmlns:a16="http://schemas.microsoft.com/office/drawing/2014/main" id="{BCF61646-26BB-4695-A0AA-E3E4BC9C511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0" name="Группа 239">
                <a:extLst>
                  <a:ext uri="{FF2B5EF4-FFF2-40B4-BE49-F238E27FC236}">
                    <a16:creationId xmlns:a16="http://schemas.microsoft.com/office/drawing/2014/main" id="{0162266D-5870-474C-B0A0-B46FDEC645B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41" name="Прямоугольник 240">
                  <a:extLst>
                    <a:ext uri="{FF2B5EF4-FFF2-40B4-BE49-F238E27FC236}">
                      <a16:creationId xmlns:a16="http://schemas.microsoft.com/office/drawing/2014/main" id="{4B925D7D-EAC9-4451-832B-0834EE9907D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2" name="Параллелограмм 7">
                  <a:extLst>
                    <a:ext uri="{FF2B5EF4-FFF2-40B4-BE49-F238E27FC236}">
                      <a16:creationId xmlns:a16="http://schemas.microsoft.com/office/drawing/2014/main" id="{EEA02F9B-8717-45FD-A8EC-8FF6168C109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CD23FDD-23C7-4BB6-9212-E134B71EFDC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79C82E6A-A49A-425C-B59B-540FB1943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434699CC-3EDD-406C-8CEC-243B4CFCEE57}"/>
              </a:ext>
            </a:extLst>
          </p:cNvPr>
          <p:cNvGrpSpPr/>
          <p:nvPr/>
        </p:nvGrpSpPr>
        <p:grpSpPr>
          <a:xfrm>
            <a:off x="544550" y="1926901"/>
            <a:ext cx="1895273" cy="3620293"/>
            <a:chOff x="1668410" y="1669258"/>
            <a:chExt cx="874452" cy="1759742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3D6E2C8D-CAC2-480D-B28B-DC963DA4574F}"/>
                </a:ext>
              </a:extLst>
            </p:cNvPr>
            <p:cNvGrpSpPr/>
            <p:nvPr/>
          </p:nvGrpSpPr>
          <p:grpSpPr>
            <a:xfrm>
              <a:off x="1668410" y="1669258"/>
              <a:ext cx="874452" cy="1759742"/>
              <a:chOff x="1662584" y="1669257"/>
              <a:chExt cx="2088530" cy="3675629"/>
            </a:xfrm>
            <a:solidFill>
              <a:srgbClr val="00B050"/>
            </a:solidFill>
          </p:grpSpPr>
          <p:cxnSp>
            <p:nvCxnSpPr>
              <p:cNvPr id="247" name="Прямая соединительная линия 246">
                <a:extLst>
                  <a:ext uri="{FF2B5EF4-FFF2-40B4-BE49-F238E27FC236}">
                    <a16:creationId xmlns:a16="http://schemas.microsoft.com/office/drawing/2014/main" id="{CBA05BBC-2737-498A-BF3B-037852FE03E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" name="Группа 247">
                <a:extLst>
                  <a:ext uri="{FF2B5EF4-FFF2-40B4-BE49-F238E27FC236}">
                    <a16:creationId xmlns:a16="http://schemas.microsoft.com/office/drawing/2014/main" id="{97CB4659-B8BC-48CD-996C-3E7F50B96F4F}"/>
                  </a:ext>
                </a:extLst>
              </p:cNvPr>
              <p:cNvGrpSpPr/>
              <p:nvPr/>
            </p:nvGrpSpPr>
            <p:grpSpPr>
              <a:xfrm>
                <a:off x="1662584" y="1785258"/>
                <a:ext cx="2088530" cy="3559628"/>
                <a:chOff x="1662584" y="1785258"/>
                <a:chExt cx="2088530" cy="3559628"/>
              </a:xfrm>
              <a:grpFill/>
            </p:grpSpPr>
            <p:sp>
              <p:nvSpPr>
                <p:cNvPr id="250" name="Прямоугольник 249">
                  <a:extLst>
                    <a:ext uri="{FF2B5EF4-FFF2-40B4-BE49-F238E27FC236}">
                      <a16:creationId xmlns:a16="http://schemas.microsoft.com/office/drawing/2014/main" id="{F21A38BA-0CAC-4F11-B2CE-9A04104463B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1" name="Параллелограмм 7">
                  <a:extLst>
                    <a:ext uri="{FF2B5EF4-FFF2-40B4-BE49-F238E27FC236}">
                      <a16:creationId xmlns:a16="http://schemas.microsoft.com/office/drawing/2014/main" id="{7D92734F-7A66-4543-BD0D-FA53FD02697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407ED4E-6DCB-4BB5-B71A-ADDF7B0B99D0}"/>
                    </a:ext>
                  </a:extLst>
                </p:cNvPr>
                <p:cNvSpPr txBox="1"/>
                <p:nvPr/>
              </p:nvSpPr>
              <p:spPr>
                <a:xfrm>
                  <a:off x="1662584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9" name="Параллелограмм 50">
                <a:extLst>
                  <a:ext uri="{FF2B5EF4-FFF2-40B4-BE49-F238E27FC236}">
                    <a16:creationId xmlns:a16="http://schemas.microsoft.com/office/drawing/2014/main" id="{358AF741-078B-4DF3-BDBE-584A51034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46" name="Прямая соединительная линия 245">
              <a:extLst>
                <a:ext uri="{FF2B5EF4-FFF2-40B4-BE49-F238E27FC236}">
                  <a16:creationId xmlns:a16="http://schemas.microsoft.com/office/drawing/2014/main" id="{B97B2463-D4DC-4FFB-8979-39730E2AB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0DFC1DA0-A746-42A9-9F37-FCEACD92B081}"/>
              </a:ext>
            </a:extLst>
          </p:cNvPr>
          <p:cNvGrpSpPr/>
          <p:nvPr/>
        </p:nvGrpSpPr>
        <p:grpSpPr>
          <a:xfrm>
            <a:off x="1370464" y="1850391"/>
            <a:ext cx="1895273" cy="3620293"/>
            <a:chOff x="2494324" y="1592748"/>
            <a:chExt cx="874452" cy="1759742"/>
          </a:xfrm>
        </p:grpSpPr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6BBE8FF4-CE30-4DD2-8489-A8825A6E923B}"/>
                </a:ext>
              </a:extLst>
            </p:cNvPr>
            <p:cNvGrpSpPr/>
            <p:nvPr/>
          </p:nvGrpSpPr>
          <p:grpSpPr>
            <a:xfrm>
              <a:off x="2494324" y="1592748"/>
              <a:ext cx="874452" cy="1759742"/>
              <a:chOff x="1662585" y="1669257"/>
              <a:chExt cx="2088529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56" name="Прямая соединительная линия 255">
                <a:extLst>
                  <a:ext uri="{FF2B5EF4-FFF2-40B4-BE49-F238E27FC236}">
                    <a16:creationId xmlns:a16="http://schemas.microsoft.com/office/drawing/2014/main" id="{1ADB6695-C6A2-49F8-AAED-78210134F02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Параллелограмм 50">
                <a:extLst>
                  <a:ext uri="{FF2B5EF4-FFF2-40B4-BE49-F238E27FC236}">
                    <a16:creationId xmlns:a16="http://schemas.microsoft.com/office/drawing/2014/main" id="{37F30037-37B0-4532-B688-BE5C05A3E79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58" name="Группа 257">
                <a:extLst>
                  <a:ext uri="{FF2B5EF4-FFF2-40B4-BE49-F238E27FC236}">
                    <a16:creationId xmlns:a16="http://schemas.microsoft.com/office/drawing/2014/main" id="{DDFD9880-66A7-4FD3-8095-ED07CBBABB71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59" name="Прямоугольник 258">
                  <a:extLst>
                    <a:ext uri="{FF2B5EF4-FFF2-40B4-BE49-F238E27FC236}">
                      <a16:creationId xmlns:a16="http://schemas.microsoft.com/office/drawing/2014/main" id="{59F19E01-7283-4751-B7EE-9C68BAFB21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0" name="Параллелограмм 7">
                  <a:extLst>
                    <a:ext uri="{FF2B5EF4-FFF2-40B4-BE49-F238E27FC236}">
                      <a16:creationId xmlns:a16="http://schemas.microsoft.com/office/drawing/2014/main" id="{A929E404-E843-4417-B44E-841FA4B993E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7301A37A-F0E3-490F-BC64-6E2AC359C964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55" name="Прямая соединительная линия 254">
              <a:extLst>
                <a:ext uri="{FF2B5EF4-FFF2-40B4-BE49-F238E27FC236}">
                  <a16:creationId xmlns:a16="http://schemas.microsoft.com/office/drawing/2014/main" id="{E5A18C19-0460-4E79-8DFF-77179E666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6F386A04-F67E-45BF-BB79-1DE5161AACDA}"/>
              </a:ext>
            </a:extLst>
          </p:cNvPr>
          <p:cNvGrpSpPr/>
          <p:nvPr/>
        </p:nvGrpSpPr>
        <p:grpSpPr>
          <a:xfrm>
            <a:off x="2255634" y="1770758"/>
            <a:ext cx="1895273" cy="3620293"/>
            <a:chOff x="3379495" y="1513115"/>
            <a:chExt cx="874452" cy="1759742"/>
          </a:xfrm>
        </p:grpSpPr>
        <p:grpSp>
          <p:nvGrpSpPr>
            <p:cNvPr id="263" name="Группа 262">
              <a:extLst>
                <a:ext uri="{FF2B5EF4-FFF2-40B4-BE49-F238E27FC236}">
                  <a16:creationId xmlns:a16="http://schemas.microsoft.com/office/drawing/2014/main" id="{0C2C5AF0-B403-4C17-96D3-E45B7574BBA1}"/>
                </a:ext>
              </a:extLst>
            </p:cNvPr>
            <p:cNvGrpSpPr/>
            <p:nvPr/>
          </p:nvGrpSpPr>
          <p:grpSpPr>
            <a:xfrm>
              <a:off x="3379495" y="1513115"/>
              <a:ext cx="874452" cy="1759742"/>
              <a:chOff x="1662585" y="1669257"/>
              <a:chExt cx="2088529" cy="3675629"/>
            </a:xfrm>
            <a:solidFill>
              <a:srgbClr val="FFC000"/>
            </a:solidFill>
          </p:grpSpPr>
          <p:cxnSp>
            <p:nvCxnSpPr>
              <p:cNvPr id="265" name="Прямая соединительная линия 264">
                <a:extLst>
                  <a:ext uri="{FF2B5EF4-FFF2-40B4-BE49-F238E27FC236}">
                    <a16:creationId xmlns:a16="http://schemas.microsoft.com/office/drawing/2014/main" id="{FAF3A469-0226-481F-ADED-6B1332D1FF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Параллелограмм 50">
                <a:extLst>
                  <a:ext uri="{FF2B5EF4-FFF2-40B4-BE49-F238E27FC236}">
                    <a16:creationId xmlns:a16="http://schemas.microsoft.com/office/drawing/2014/main" id="{6FBFF70B-ADA8-4D75-B2BC-AB6F74A88BD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7" name="Группа 266">
                <a:extLst>
                  <a:ext uri="{FF2B5EF4-FFF2-40B4-BE49-F238E27FC236}">
                    <a16:creationId xmlns:a16="http://schemas.microsoft.com/office/drawing/2014/main" id="{D43037D3-7702-4B87-B815-BEECC0476A53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68" name="Прямоугольник 267">
                  <a:extLst>
                    <a:ext uri="{FF2B5EF4-FFF2-40B4-BE49-F238E27FC236}">
                      <a16:creationId xmlns:a16="http://schemas.microsoft.com/office/drawing/2014/main" id="{3791E2C9-F20A-4249-800B-85125C792DD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9" name="Параллелограмм 7">
                  <a:extLst>
                    <a:ext uri="{FF2B5EF4-FFF2-40B4-BE49-F238E27FC236}">
                      <a16:creationId xmlns:a16="http://schemas.microsoft.com/office/drawing/2014/main" id="{5FE53019-66DC-4FBB-8FE9-B8C37E7BF48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DC4D0CF-AD2B-4382-A97C-B4BF521F3AE8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64" name="Прямая соединительная линия 263">
              <a:extLst>
                <a:ext uri="{FF2B5EF4-FFF2-40B4-BE49-F238E27FC236}">
                  <a16:creationId xmlns:a16="http://schemas.microsoft.com/office/drawing/2014/main" id="{B64473ED-5D6A-4B9E-AC25-F64114558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F20D6508-4982-4497-ADC0-B6D0C7990866}"/>
              </a:ext>
            </a:extLst>
          </p:cNvPr>
          <p:cNvSpPr txBox="1"/>
          <p:nvPr/>
        </p:nvSpPr>
        <p:spPr>
          <a:xfrm>
            <a:off x="476673" y="2451609"/>
            <a:ext cx="3557921" cy="232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Если перестановки производятся на множестве из n элементов, 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их число </a:t>
            </a:r>
            <a: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определяется по формуле </a:t>
            </a:r>
            <a:br>
              <a:rPr lang="ru-RU" sz="20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ru-RU" sz="2000" b="1" i="1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ru-RU" sz="2000" b="1" i="1" baseline="-25000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ru-RU" sz="20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= n·(n−1)·(n−2)...3·2·1 = n!</a:t>
            </a:r>
            <a:endParaRPr lang="en-GB" sz="2000" b="1" i="1" dirty="0">
              <a:solidFill>
                <a:srgbClr val="43210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2000" b="1" i="1" baseline="-25000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ru-RU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3! =</a:t>
            </a:r>
            <a:r>
              <a:rPr lang="en-GB" sz="20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* 2 * 3 = 6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C7C9CD1E-4F68-4E69-8E8B-AF6383551CBE}"/>
              </a:ext>
            </a:extLst>
          </p:cNvPr>
          <p:cNvSpPr/>
          <p:nvPr/>
        </p:nvSpPr>
        <p:spPr>
          <a:xfrm>
            <a:off x="151311" y="5468019"/>
            <a:ext cx="2133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0! = 1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3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47005 -0.3722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1782 L 0.44076 -0.3393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7708 -0.337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66329 -0.36274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4" y="-1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62747 -0.35555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6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70248 -0.36551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17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46471 -0.1173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6354 -0.10972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46628 -0.11343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7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3867 -0.1331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63984 -0.1365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92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63711 -0.13403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49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43607 0.13634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7" y="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43463 0.1372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43399 0.14653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93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70508 0.15648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70768 0.1511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78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69961 0.15532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74" y="7755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4BBAFF-CCC4-4956-A881-E78DF371B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3"/>
          <a:stretch/>
        </p:blipFill>
        <p:spPr bwMode="auto">
          <a:xfrm>
            <a:off x="6313580" y="1967323"/>
            <a:ext cx="196760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2">
            <a:extLst>
              <a:ext uri="{FF2B5EF4-FFF2-40B4-BE49-F238E27FC236}">
                <a16:creationId xmlns:a16="http://schemas.microsoft.com/office/drawing/2014/main" id="{B9E83B6B-2440-4158-B481-7DE1EADA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r="36549"/>
          <a:stretch/>
        </p:blipFill>
        <p:spPr bwMode="auto">
          <a:xfrm>
            <a:off x="8571356" y="1988406"/>
            <a:ext cx="1394577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" name="Picture 2">
            <a:extLst>
              <a:ext uri="{FF2B5EF4-FFF2-40B4-BE49-F238E27FC236}">
                <a16:creationId xmlns:a16="http://schemas.microsoft.com/office/drawing/2014/main" id="{858B9755-D89B-414C-9DE0-A9CA5A12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5"/>
          <a:stretch/>
        </p:blipFill>
        <p:spPr bwMode="auto">
          <a:xfrm>
            <a:off x="10333294" y="1940341"/>
            <a:ext cx="1815330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704"/>
            <a:ext cx="11502142" cy="1499851"/>
          </a:xfrm>
        </p:spPr>
        <p:txBody>
          <a:bodyPr/>
          <a:lstStyle/>
          <a:p>
            <a:r>
              <a:rPr lang="ru-RU" dirty="0"/>
              <a:t>Размещения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12</a:t>
            </a:fld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CBDDF0-07F4-4990-8257-82DB32D2F6FF}"/>
              </a:ext>
            </a:extLst>
          </p:cNvPr>
          <p:cNvGrpSpPr/>
          <p:nvPr/>
        </p:nvGrpSpPr>
        <p:grpSpPr>
          <a:xfrm rot="370229">
            <a:off x="2254163" y="3179951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6272F056-9AA7-4CC6-9ED9-B1E1D43E549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CFD4790D-3C60-497B-90C6-7CE9685EACA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C3A36777-E11C-40D4-B2A4-DF68A49F284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E8389D8-32A1-4006-B633-E0F4589EA36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" name="Параллелограмм 7">
                  <a:extLst>
                    <a:ext uri="{FF2B5EF4-FFF2-40B4-BE49-F238E27FC236}">
                      <a16:creationId xmlns:a16="http://schemas.microsoft.com/office/drawing/2014/main" id="{07CCE5AE-544E-4C36-9AEB-37B6CE6842B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13DCF8-DB9B-4722-8287-A9560D272A32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" name="Параллелограмм 50">
                <a:extLst>
                  <a:ext uri="{FF2B5EF4-FFF2-40B4-BE49-F238E27FC236}">
                    <a16:creationId xmlns:a16="http://schemas.microsoft.com/office/drawing/2014/main" id="{D4D1251E-3C6E-4229-B732-95460DE5B67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708BCA4-7335-47F5-80DA-3D57EA04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B3FFFE3-21EB-4A8C-9D0E-3161ECCC79D7}"/>
              </a:ext>
            </a:extLst>
          </p:cNvPr>
          <p:cNvGrpSpPr/>
          <p:nvPr/>
        </p:nvGrpSpPr>
        <p:grpSpPr>
          <a:xfrm rot="370229">
            <a:off x="2753590" y="3201446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C44D23-35A9-4331-A1BE-C9FF4CDB5D2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122767EE-D823-401F-99EB-39C08806FF2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араллелограмм 50">
                <a:extLst>
                  <a:ext uri="{FF2B5EF4-FFF2-40B4-BE49-F238E27FC236}">
                    <a16:creationId xmlns:a16="http://schemas.microsoft.com/office/drawing/2014/main" id="{EF6D5C8F-B7A5-47A6-8CC1-0F17B9E2063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93635B4F-05AA-41CF-AFF7-8035BB5E0FD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2DBBE840-302B-4924-A318-3FC230F2CC1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2" name="Параллелограмм 7">
                  <a:extLst>
                    <a:ext uri="{FF2B5EF4-FFF2-40B4-BE49-F238E27FC236}">
                      <a16:creationId xmlns:a16="http://schemas.microsoft.com/office/drawing/2014/main" id="{FD3F75DC-D090-42A2-A5B3-EB480EB560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152B70-8E23-422D-95C7-1EF502558E7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5266635-DA2A-4EB9-B7F3-B871BD7C8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29ED05-5938-4F43-A0DA-4587914EE261}"/>
              </a:ext>
            </a:extLst>
          </p:cNvPr>
          <p:cNvGrpSpPr/>
          <p:nvPr/>
        </p:nvGrpSpPr>
        <p:grpSpPr>
          <a:xfrm rot="370229">
            <a:off x="3170895" y="3202389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59EE19B-98D2-416B-A938-1D62FB3DA04A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D2472CBD-1544-4A8A-8DA9-70C5B6D157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Параллелограмм 50">
                <a:extLst>
                  <a:ext uri="{FF2B5EF4-FFF2-40B4-BE49-F238E27FC236}">
                    <a16:creationId xmlns:a16="http://schemas.microsoft.com/office/drawing/2014/main" id="{C1B57014-5758-444C-A03E-1FBA7FADD86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21C119B6-1624-42A0-A3B8-CA80C0C340B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B64DAE-4F46-4BD3-8867-03EB8CE570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" name="Параллелограмм 7">
                  <a:extLst>
                    <a:ext uri="{FF2B5EF4-FFF2-40B4-BE49-F238E27FC236}">
                      <a16:creationId xmlns:a16="http://schemas.microsoft.com/office/drawing/2014/main" id="{D0223B8B-78B4-4F23-8398-41D150C2B0D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AB9A5E-31A4-4B04-AE41-B3328675175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D3CCBB1-5045-4B6C-8A15-D9F39790B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5803F628-35E8-47E0-8788-C64A0FCEEEFB}"/>
              </a:ext>
            </a:extLst>
          </p:cNvPr>
          <p:cNvGrpSpPr/>
          <p:nvPr/>
        </p:nvGrpSpPr>
        <p:grpSpPr>
          <a:xfrm rot="370229">
            <a:off x="3401734" y="3189925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07BDDC-3710-40C2-8B64-3CE03C756F1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98F6E198-36F9-4017-A7F6-8A83DA141C7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Параллелограмм 50">
                <a:extLst>
                  <a:ext uri="{FF2B5EF4-FFF2-40B4-BE49-F238E27FC236}">
                    <a16:creationId xmlns:a16="http://schemas.microsoft.com/office/drawing/2014/main" id="{49DE6184-BCC9-47D8-A31F-C5460220433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C4C08AD1-C193-40CB-8ED7-948AC13D91FE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64E29FE9-72F9-4019-995C-ECB2473FEA2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8" name="Параллелограмм 7">
                  <a:extLst>
                    <a:ext uri="{FF2B5EF4-FFF2-40B4-BE49-F238E27FC236}">
                      <a16:creationId xmlns:a16="http://schemas.microsoft.com/office/drawing/2014/main" id="{324BB3B9-FDC7-4B1F-8A07-15D6B1DBFD1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AD04F0F-93B2-4DBE-8BF2-0B7B08EF23D6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DA889711-390C-475C-91B4-DA48B234C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358A4D34-1BA1-4800-A4BD-3466262E0A9B}"/>
              </a:ext>
            </a:extLst>
          </p:cNvPr>
          <p:cNvGrpSpPr/>
          <p:nvPr/>
        </p:nvGrpSpPr>
        <p:grpSpPr>
          <a:xfrm rot="370229">
            <a:off x="3806002" y="3194237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918875E9-2303-47CA-9E18-8A5AB2782AE1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E9533D82-3C09-4715-828D-1CF095680EFF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Параллелограмм 50">
                <a:extLst>
                  <a:ext uri="{FF2B5EF4-FFF2-40B4-BE49-F238E27FC236}">
                    <a16:creationId xmlns:a16="http://schemas.microsoft.com/office/drawing/2014/main" id="{A0900B5F-5610-4E6B-8336-0DC89517227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D2513F43-AB97-4AF1-9CE8-5F45DCFACC0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E5530CED-82DD-4056-AB9E-292B9B37CC3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77" name="Параллелограмм 7">
                  <a:extLst>
                    <a:ext uri="{FF2B5EF4-FFF2-40B4-BE49-F238E27FC236}">
                      <a16:creationId xmlns:a16="http://schemas.microsoft.com/office/drawing/2014/main" id="{64A47023-EFDC-47D4-8E7A-3D77F25A8E6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8EFEC91-62E7-492D-82AA-ED2B6FF085BB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4781E5E-1BF6-4A9C-9C29-BF576ED4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2B2955F-9654-4415-8F1B-4D0ECB2AB35C}"/>
              </a:ext>
            </a:extLst>
          </p:cNvPr>
          <p:cNvGrpSpPr/>
          <p:nvPr/>
        </p:nvGrpSpPr>
        <p:grpSpPr>
          <a:xfrm rot="370229">
            <a:off x="4185260" y="3201672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F1585250-68AB-4F67-9407-D40F7956299C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F16EFE6-B3F7-4CC9-B861-36FD285A2AC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Параллелограмм 50">
                <a:extLst>
                  <a:ext uri="{FF2B5EF4-FFF2-40B4-BE49-F238E27FC236}">
                    <a16:creationId xmlns:a16="http://schemas.microsoft.com/office/drawing/2014/main" id="{3191A994-0C7B-4556-9C7A-F8926F7569B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E0453329-40B0-486D-937A-76C9DED45F93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590565A2-2BBC-4A42-8919-EBAD8179636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6" name="Параллелограмм 7">
                  <a:extLst>
                    <a:ext uri="{FF2B5EF4-FFF2-40B4-BE49-F238E27FC236}">
                      <a16:creationId xmlns:a16="http://schemas.microsoft.com/office/drawing/2014/main" id="{48524278-A743-4C9D-83F9-19D572A0003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23DD50-8B2A-425F-AC4C-3C851617C162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46E50FBD-45C0-4BD7-B667-AF14E56D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890F67B-27F4-4A2A-862B-91DDDF883223}"/>
              </a:ext>
            </a:extLst>
          </p:cNvPr>
          <p:cNvGrpSpPr/>
          <p:nvPr/>
        </p:nvGrpSpPr>
        <p:grpSpPr>
          <a:xfrm rot="370229">
            <a:off x="2745905" y="3172458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F4DFE4D5-F542-4479-AFF8-96ECBA8E8E0F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54" name="Прямая соединительная линия 153">
                <a:extLst>
                  <a:ext uri="{FF2B5EF4-FFF2-40B4-BE49-F238E27FC236}">
                    <a16:creationId xmlns:a16="http://schemas.microsoft.com/office/drawing/2014/main" id="{364F6D18-EEAA-4B69-B4E3-56377FB38CF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Параллелограмм 50">
                <a:extLst>
                  <a:ext uri="{FF2B5EF4-FFF2-40B4-BE49-F238E27FC236}">
                    <a16:creationId xmlns:a16="http://schemas.microsoft.com/office/drawing/2014/main" id="{6A7D95BB-42C3-4230-A10B-D63E6501E09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6" name="Группа 155">
                <a:extLst>
                  <a:ext uri="{FF2B5EF4-FFF2-40B4-BE49-F238E27FC236}">
                    <a16:creationId xmlns:a16="http://schemas.microsoft.com/office/drawing/2014/main" id="{731E2D26-9A53-45DB-B7AD-184E7A3CA3D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7" name="Прямоугольник 156">
                  <a:extLst>
                    <a:ext uri="{FF2B5EF4-FFF2-40B4-BE49-F238E27FC236}">
                      <a16:creationId xmlns:a16="http://schemas.microsoft.com/office/drawing/2014/main" id="{7E735966-B456-489F-A07D-F558B9B7B21C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8" name="Параллелограмм 7">
                  <a:extLst>
                    <a:ext uri="{FF2B5EF4-FFF2-40B4-BE49-F238E27FC236}">
                      <a16:creationId xmlns:a16="http://schemas.microsoft.com/office/drawing/2014/main" id="{B6701472-8FE9-4178-A037-E1E6EB9F4B9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829282C-DB37-4A84-A5BC-700485F51EF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2818E288-D485-47DD-BC9F-EDF7449F0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0B26DD89-6361-4E48-AD99-B913DB108EF0}"/>
              </a:ext>
            </a:extLst>
          </p:cNvPr>
          <p:cNvGrpSpPr/>
          <p:nvPr/>
        </p:nvGrpSpPr>
        <p:grpSpPr>
          <a:xfrm rot="370229">
            <a:off x="3394049" y="3160937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AE1BE588-5589-4259-8A57-CA707C3F319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7C3BE808-F697-4699-9B2D-44B464F28ED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Параллелограмм 50">
                <a:extLst>
                  <a:ext uri="{FF2B5EF4-FFF2-40B4-BE49-F238E27FC236}">
                    <a16:creationId xmlns:a16="http://schemas.microsoft.com/office/drawing/2014/main" id="{ABD9AFF3-C9C7-4221-B525-BE2DB75BCC8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4" name="Группа 173">
                <a:extLst>
                  <a:ext uri="{FF2B5EF4-FFF2-40B4-BE49-F238E27FC236}">
                    <a16:creationId xmlns:a16="http://schemas.microsoft.com/office/drawing/2014/main" id="{95E04A2B-42C2-4F8A-A05B-AD521502205D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175" name="Прямоугольник 174">
                  <a:extLst>
                    <a:ext uri="{FF2B5EF4-FFF2-40B4-BE49-F238E27FC236}">
                      <a16:creationId xmlns:a16="http://schemas.microsoft.com/office/drawing/2014/main" id="{249A49C1-7589-4954-9187-26922D362B7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6" name="Параллелограмм 7">
                  <a:extLst>
                    <a:ext uri="{FF2B5EF4-FFF2-40B4-BE49-F238E27FC236}">
                      <a16:creationId xmlns:a16="http://schemas.microsoft.com/office/drawing/2014/main" id="{7F98556D-A5AD-4742-90E5-87A6047AF0E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8A5A363-0A6F-4D03-8466-0C49B2B6E7D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171" name="Прямая соединительная линия 170">
              <a:extLst>
                <a:ext uri="{FF2B5EF4-FFF2-40B4-BE49-F238E27FC236}">
                  <a16:creationId xmlns:a16="http://schemas.microsoft.com/office/drawing/2014/main" id="{BCEBFBE0-2488-488D-BE5D-A5F93D904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681587D6-DAF6-4A46-8C65-C6A192F07802}"/>
              </a:ext>
            </a:extLst>
          </p:cNvPr>
          <p:cNvGrpSpPr/>
          <p:nvPr/>
        </p:nvGrpSpPr>
        <p:grpSpPr>
          <a:xfrm rot="370229">
            <a:off x="4177575" y="3172684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26E12C4-AE5A-486C-902F-12D55F0C5F20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3FF42BF7-76BF-473D-A229-455BCAFDE21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Параллелограмм 50">
                <a:extLst>
                  <a:ext uri="{FF2B5EF4-FFF2-40B4-BE49-F238E27FC236}">
                    <a16:creationId xmlns:a16="http://schemas.microsoft.com/office/drawing/2014/main" id="{384B4FE2-EE60-49E8-9A9C-F3FC6D3A928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2" name="Группа 191">
                <a:extLst>
                  <a:ext uri="{FF2B5EF4-FFF2-40B4-BE49-F238E27FC236}">
                    <a16:creationId xmlns:a16="http://schemas.microsoft.com/office/drawing/2014/main" id="{05C906FC-ADDD-4428-B79C-83AD1E4706C4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193" name="Прямоугольник 192">
                  <a:extLst>
                    <a:ext uri="{FF2B5EF4-FFF2-40B4-BE49-F238E27FC236}">
                      <a16:creationId xmlns:a16="http://schemas.microsoft.com/office/drawing/2014/main" id="{AD8E9C7E-6F4B-43B6-81CE-AA9D547BAC7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4" name="Параллелограмм 7">
                  <a:extLst>
                    <a:ext uri="{FF2B5EF4-FFF2-40B4-BE49-F238E27FC236}">
                      <a16:creationId xmlns:a16="http://schemas.microsoft.com/office/drawing/2014/main" id="{C87C06B5-8BDF-42DC-9FAC-70CC822B19F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008C53D-0FC0-4573-8157-39185DFCFF30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189" name="Прямая соединительная линия 188">
              <a:extLst>
                <a:ext uri="{FF2B5EF4-FFF2-40B4-BE49-F238E27FC236}">
                  <a16:creationId xmlns:a16="http://schemas.microsoft.com/office/drawing/2014/main" id="{F954DED5-C54C-4693-81F5-5D037BE2A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036737FA-37EA-4F61-BEC9-1D7A1F511623}"/>
              </a:ext>
            </a:extLst>
          </p:cNvPr>
          <p:cNvGrpSpPr/>
          <p:nvPr/>
        </p:nvGrpSpPr>
        <p:grpSpPr>
          <a:xfrm rot="370229">
            <a:off x="3798317" y="3165249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A68CF10B-89DC-47B5-9CD6-72CD2B5656CA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29885369-C2F0-4200-8AEF-FAEB7F80864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Параллелограмм 50">
                <a:extLst>
                  <a:ext uri="{FF2B5EF4-FFF2-40B4-BE49-F238E27FC236}">
                    <a16:creationId xmlns:a16="http://schemas.microsoft.com/office/drawing/2014/main" id="{39B86E77-63BD-447E-92DA-0D0092A5942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83" name="Группа 182">
                <a:extLst>
                  <a:ext uri="{FF2B5EF4-FFF2-40B4-BE49-F238E27FC236}">
                    <a16:creationId xmlns:a16="http://schemas.microsoft.com/office/drawing/2014/main" id="{EC05C53C-3BA6-474A-BA65-87AC235A407A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184" name="Прямоугольник 183">
                  <a:extLst>
                    <a:ext uri="{FF2B5EF4-FFF2-40B4-BE49-F238E27FC236}">
                      <a16:creationId xmlns:a16="http://schemas.microsoft.com/office/drawing/2014/main" id="{7E7ACFFB-3F08-4722-9174-0ECF9890039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5" name="Параллелограмм 7">
                  <a:extLst>
                    <a:ext uri="{FF2B5EF4-FFF2-40B4-BE49-F238E27FC236}">
                      <a16:creationId xmlns:a16="http://schemas.microsoft.com/office/drawing/2014/main" id="{042867CA-717C-4797-BFDD-732523C0056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FFD9B8ED-56FC-44A5-8507-92856DEB630D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180" name="Прямая соединительная линия 179">
              <a:extLst>
                <a:ext uri="{FF2B5EF4-FFF2-40B4-BE49-F238E27FC236}">
                  <a16:creationId xmlns:a16="http://schemas.microsoft.com/office/drawing/2014/main" id="{A4D4D406-4BFF-43BB-85D3-11222803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1DB465E5-FE54-4246-80F0-F59ADDD7F1A7}"/>
              </a:ext>
            </a:extLst>
          </p:cNvPr>
          <p:cNvGrpSpPr/>
          <p:nvPr/>
        </p:nvGrpSpPr>
        <p:grpSpPr>
          <a:xfrm rot="370229">
            <a:off x="3163210" y="3173401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161" name="Группа 160">
              <a:extLst>
                <a:ext uri="{FF2B5EF4-FFF2-40B4-BE49-F238E27FC236}">
                  <a16:creationId xmlns:a16="http://schemas.microsoft.com/office/drawing/2014/main" id="{0E6EE5E5-DC21-41EB-ACBB-E1886569F0C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63" name="Прямая соединительная линия 162">
                <a:extLst>
                  <a:ext uri="{FF2B5EF4-FFF2-40B4-BE49-F238E27FC236}">
                    <a16:creationId xmlns:a16="http://schemas.microsoft.com/office/drawing/2014/main" id="{F594A8CC-8932-4081-BD98-8C081D5EE19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Параллелограмм 50">
                <a:extLst>
                  <a:ext uri="{FF2B5EF4-FFF2-40B4-BE49-F238E27FC236}">
                    <a16:creationId xmlns:a16="http://schemas.microsoft.com/office/drawing/2014/main" id="{B1E05FCA-C2A9-4A41-ACFC-BB1036823DC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5" name="Группа 164">
                <a:extLst>
                  <a:ext uri="{FF2B5EF4-FFF2-40B4-BE49-F238E27FC236}">
                    <a16:creationId xmlns:a16="http://schemas.microsoft.com/office/drawing/2014/main" id="{C9F45D35-7C82-4D84-BD1C-EEB11EC3CFF2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C4EA51FB-7E7C-4991-949C-951E8612A0D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7" name="Параллелограмм 7">
                  <a:extLst>
                    <a:ext uri="{FF2B5EF4-FFF2-40B4-BE49-F238E27FC236}">
                      <a16:creationId xmlns:a16="http://schemas.microsoft.com/office/drawing/2014/main" id="{431803DB-2F91-43F9-8995-EF9FD489E17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7284C36-57E9-468B-92E2-42B11C79033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2" name="Прямая соединительная линия 161">
              <a:extLst>
                <a:ext uri="{FF2B5EF4-FFF2-40B4-BE49-F238E27FC236}">
                  <a16:creationId xmlns:a16="http://schemas.microsoft.com/office/drawing/2014/main" id="{6F2B949E-EFC7-4645-9EF2-2C613E906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CB96E5DB-D1A9-49FD-925A-01BF2351DFAE}"/>
              </a:ext>
            </a:extLst>
          </p:cNvPr>
          <p:cNvGrpSpPr/>
          <p:nvPr/>
        </p:nvGrpSpPr>
        <p:grpSpPr>
          <a:xfrm rot="370229">
            <a:off x="2246478" y="3150963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9DE421F2-951F-49EC-871A-362E6048C6D6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45" name="Прямая соединительная линия 144">
                <a:extLst>
                  <a:ext uri="{FF2B5EF4-FFF2-40B4-BE49-F238E27FC236}">
                    <a16:creationId xmlns:a16="http://schemas.microsoft.com/office/drawing/2014/main" id="{C5DB7890-30C5-43F0-AA26-C48C7D6B06E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Группа 145">
                <a:extLst>
                  <a:ext uri="{FF2B5EF4-FFF2-40B4-BE49-F238E27FC236}">
                    <a16:creationId xmlns:a16="http://schemas.microsoft.com/office/drawing/2014/main" id="{F55205F3-9E85-4955-A17F-544721A878B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148" name="Прямоугольник 147">
                  <a:extLst>
                    <a:ext uri="{FF2B5EF4-FFF2-40B4-BE49-F238E27FC236}">
                      <a16:creationId xmlns:a16="http://schemas.microsoft.com/office/drawing/2014/main" id="{1CBD12A0-B37E-43A4-8AE9-79670064280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9" name="Параллелограмм 7">
                  <a:extLst>
                    <a:ext uri="{FF2B5EF4-FFF2-40B4-BE49-F238E27FC236}">
                      <a16:creationId xmlns:a16="http://schemas.microsoft.com/office/drawing/2014/main" id="{43266B00-489F-45B4-8F78-C3CABCBC9CA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0E1648-09EE-4DB3-95E0-71460D21ED75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47" name="Параллелограмм 50">
                <a:extLst>
                  <a:ext uri="{FF2B5EF4-FFF2-40B4-BE49-F238E27FC236}">
                    <a16:creationId xmlns:a16="http://schemas.microsoft.com/office/drawing/2014/main" id="{30C48867-241D-4BA3-B060-8055B402152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CBF73751-39EE-48EA-83B6-6826C1714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382CBA97-FD20-4ED2-B362-83E61DAF4D05}"/>
              </a:ext>
            </a:extLst>
          </p:cNvPr>
          <p:cNvGrpSpPr/>
          <p:nvPr/>
        </p:nvGrpSpPr>
        <p:grpSpPr>
          <a:xfrm rot="370229">
            <a:off x="2256439" y="3143530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3C6BB02E-4656-4AE1-87B3-4A9DFF6C71E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88239DB8-CDC6-4771-9B64-87A7ABFEE14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Группа 199">
                <a:extLst>
                  <a:ext uri="{FF2B5EF4-FFF2-40B4-BE49-F238E27FC236}">
                    <a16:creationId xmlns:a16="http://schemas.microsoft.com/office/drawing/2014/main" id="{A9FA358B-B775-4626-80D8-5F4C80239EFD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02" name="Прямоугольник 201">
                  <a:extLst>
                    <a:ext uri="{FF2B5EF4-FFF2-40B4-BE49-F238E27FC236}">
                      <a16:creationId xmlns:a16="http://schemas.microsoft.com/office/drawing/2014/main" id="{89C3A003-4B85-4F7E-9188-594A2680644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3" name="Параллелограмм 7">
                  <a:extLst>
                    <a:ext uri="{FF2B5EF4-FFF2-40B4-BE49-F238E27FC236}">
                      <a16:creationId xmlns:a16="http://schemas.microsoft.com/office/drawing/2014/main" id="{2BA61CB1-E97D-44A2-AD2D-33706FA431A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DD12F4E-0619-42EE-841F-B7AE5DA9DE1B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01" name="Параллелограмм 50">
                <a:extLst>
                  <a:ext uri="{FF2B5EF4-FFF2-40B4-BE49-F238E27FC236}">
                    <a16:creationId xmlns:a16="http://schemas.microsoft.com/office/drawing/2014/main" id="{B98DF532-330E-42D7-AF6C-379F421F14E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98" name="Прямая соединительная линия 197">
              <a:extLst>
                <a:ext uri="{FF2B5EF4-FFF2-40B4-BE49-F238E27FC236}">
                  <a16:creationId xmlns:a16="http://schemas.microsoft.com/office/drawing/2014/main" id="{E413CABA-3C61-4079-B6B9-C2B7F23D8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C61DF2F1-F9A2-472E-9A07-85A840F92B82}"/>
              </a:ext>
            </a:extLst>
          </p:cNvPr>
          <p:cNvGrpSpPr/>
          <p:nvPr/>
        </p:nvGrpSpPr>
        <p:grpSpPr>
          <a:xfrm rot="370229">
            <a:off x="2755866" y="3165025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ACC81E73-1544-4C76-845F-D3B012AC210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BC69806E-7C0F-472F-BAFE-7627D3224162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Параллелограмм 50">
                <a:extLst>
                  <a:ext uri="{FF2B5EF4-FFF2-40B4-BE49-F238E27FC236}">
                    <a16:creationId xmlns:a16="http://schemas.microsoft.com/office/drawing/2014/main" id="{9E729404-2EFC-449E-A388-BD2F3E37982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0" name="Группа 209">
                <a:extLst>
                  <a:ext uri="{FF2B5EF4-FFF2-40B4-BE49-F238E27FC236}">
                    <a16:creationId xmlns:a16="http://schemas.microsoft.com/office/drawing/2014/main" id="{758E806F-CD00-414C-873F-ACD12FEDF89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1" name="Прямоугольник 210">
                  <a:extLst>
                    <a:ext uri="{FF2B5EF4-FFF2-40B4-BE49-F238E27FC236}">
                      <a16:creationId xmlns:a16="http://schemas.microsoft.com/office/drawing/2014/main" id="{E364FF41-97D4-4FFC-93E1-5890A1E679B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2" name="Параллелограмм 7">
                  <a:extLst>
                    <a:ext uri="{FF2B5EF4-FFF2-40B4-BE49-F238E27FC236}">
                      <a16:creationId xmlns:a16="http://schemas.microsoft.com/office/drawing/2014/main" id="{FB89D1CB-BAA3-41F0-A9C7-E59FF35F68C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F795677-438F-43AA-A3F3-4F51E7A8085E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07" name="Прямая соединительная линия 206">
              <a:extLst>
                <a:ext uri="{FF2B5EF4-FFF2-40B4-BE49-F238E27FC236}">
                  <a16:creationId xmlns:a16="http://schemas.microsoft.com/office/drawing/2014/main" id="{91FCF03D-0685-4AE5-8EE7-19B9B982E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6D6A1384-4F11-4E64-B8DC-7F519094B92E}"/>
              </a:ext>
            </a:extLst>
          </p:cNvPr>
          <p:cNvGrpSpPr/>
          <p:nvPr/>
        </p:nvGrpSpPr>
        <p:grpSpPr>
          <a:xfrm rot="370229">
            <a:off x="3173171" y="3165968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2D795B12-B3B8-4D51-A00C-CB9047542F7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9807D9D7-29BF-4BBA-BE76-4B45742CD96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Параллелограмм 50">
                <a:extLst>
                  <a:ext uri="{FF2B5EF4-FFF2-40B4-BE49-F238E27FC236}">
                    <a16:creationId xmlns:a16="http://schemas.microsoft.com/office/drawing/2014/main" id="{20AE60DF-4E3E-4BDC-805D-9BBE65854BA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9" name="Группа 218">
                <a:extLst>
                  <a:ext uri="{FF2B5EF4-FFF2-40B4-BE49-F238E27FC236}">
                    <a16:creationId xmlns:a16="http://schemas.microsoft.com/office/drawing/2014/main" id="{4B75005C-3BCE-472A-BC0D-E1EE933D7AD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0" name="Прямоугольник 219">
                  <a:extLst>
                    <a:ext uri="{FF2B5EF4-FFF2-40B4-BE49-F238E27FC236}">
                      <a16:creationId xmlns:a16="http://schemas.microsoft.com/office/drawing/2014/main" id="{9C48D159-D632-4B8A-B657-2E850C1F70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1" name="Параллелограмм 7">
                  <a:extLst>
                    <a:ext uri="{FF2B5EF4-FFF2-40B4-BE49-F238E27FC236}">
                      <a16:creationId xmlns:a16="http://schemas.microsoft.com/office/drawing/2014/main" id="{C3E2BD23-2AE3-4201-9E9D-7319719EE81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FAC3005C-A742-439E-92A7-93ECC142FB7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6" name="Прямая соединительная линия 215">
              <a:extLst>
                <a:ext uri="{FF2B5EF4-FFF2-40B4-BE49-F238E27FC236}">
                  <a16:creationId xmlns:a16="http://schemas.microsoft.com/office/drawing/2014/main" id="{3FD3A8B9-0BB5-4F1F-A6BD-A7B9E6DA0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56654BAF-1965-4785-A8DC-54136656DC60}"/>
              </a:ext>
            </a:extLst>
          </p:cNvPr>
          <p:cNvGrpSpPr/>
          <p:nvPr/>
        </p:nvGrpSpPr>
        <p:grpSpPr>
          <a:xfrm rot="370229">
            <a:off x="3404010" y="3153504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9BC42D83-24AF-461C-A439-22AF22D5E763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AADC9B3A-B60B-4BD4-9C0F-FE6A9A10571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Параллелограмм 50">
                <a:extLst>
                  <a:ext uri="{FF2B5EF4-FFF2-40B4-BE49-F238E27FC236}">
                    <a16:creationId xmlns:a16="http://schemas.microsoft.com/office/drawing/2014/main" id="{CFE08ED9-4D57-4910-9160-4C864D222E8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8" name="Группа 227">
                <a:extLst>
                  <a:ext uri="{FF2B5EF4-FFF2-40B4-BE49-F238E27FC236}">
                    <a16:creationId xmlns:a16="http://schemas.microsoft.com/office/drawing/2014/main" id="{55E2604D-6C6D-4FEB-A7B8-E65318A46413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229" name="Прямоугольник 228">
                  <a:extLst>
                    <a:ext uri="{FF2B5EF4-FFF2-40B4-BE49-F238E27FC236}">
                      <a16:creationId xmlns:a16="http://schemas.microsoft.com/office/drawing/2014/main" id="{30B75C80-E749-4100-84C4-E7BACCC1D5B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0" name="Параллелограмм 7">
                  <a:extLst>
                    <a:ext uri="{FF2B5EF4-FFF2-40B4-BE49-F238E27FC236}">
                      <a16:creationId xmlns:a16="http://schemas.microsoft.com/office/drawing/2014/main" id="{3310497A-A831-464E-A376-987298D389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FC5D655F-C874-45CA-9FB8-AF4EBE54B210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id="{792F500B-6E3A-4BCD-8BB2-6FFC2B063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Группа 231">
            <a:extLst>
              <a:ext uri="{FF2B5EF4-FFF2-40B4-BE49-F238E27FC236}">
                <a16:creationId xmlns:a16="http://schemas.microsoft.com/office/drawing/2014/main" id="{F4FFBE20-6B4E-4BBF-8784-29C7C63213ED}"/>
              </a:ext>
            </a:extLst>
          </p:cNvPr>
          <p:cNvGrpSpPr/>
          <p:nvPr/>
        </p:nvGrpSpPr>
        <p:grpSpPr>
          <a:xfrm rot="370229">
            <a:off x="3808278" y="3157816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233" name="Группа 232">
              <a:extLst>
                <a:ext uri="{FF2B5EF4-FFF2-40B4-BE49-F238E27FC236}">
                  <a16:creationId xmlns:a16="http://schemas.microsoft.com/office/drawing/2014/main" id="{59B008C2-F68A-48E7-9A13-4F54732FCFD9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235" name="Прямая соединительная линия 234">
                <a:extLst>
                  <a:ext uri="{FF2B5EF4-FFF2-40B4-BE49-F238E27FC236}">
                    <a16:creationId xmlns:a16="http://schemas.microsoft.com/office/drawing/2014/main" id="{A4542757-F412-44FF-A03E-7E5F3F3FF3C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Параллелограмм 50">
                <a:extLst>
                  <a:ext uri="{FF2B5EF4-FFF2-40B4-BE49-F238E27FC236}">
                    <a16:creationId xmlns:a16="http://schemas.microsoft.com/office/drawing/2014/main" id="{80B7603C-07C7-4B40-8ABB-B0157BBAD55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37" name="Группа 236">
                <a:extLst>
                  <a:ext uri="{FF2B5EF4-FFF2-40B4-BE49-F238E27FC236}">
                    <a16:creationId xmlns:a16="http://schemas.microsoft.com/office/drawing/2014/main" id="{0B9972E1-6E55-48A5-B17C-3BBB8E3BD677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238" name="Прямоугольник 237">
                  <a:extLst>
                    <a:ext uri="{FF2B5EF4-FFF2-40B4-BE49-F238E27FC236}">
                      <a16:creationId xmlns:a16="http://schemas.microsoft.com/office/drawing/2014/main" id="{6F13D0BA-E9D2-43BB-9D8B-BB3E425E54D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9" name="Параллелограмм 7">
                  <a:extLst>
                    <a:ext uri="{FF2B5EF4-FFF2-40B4-BE49-F238E27FC236}">
                      <a16:creationId xmlns:a16="http://schemas.microsoft.com/office/drawing/2014/main" id="{889086AB-6C41-486D-BE89-758FACD70D9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627EFCF8-7336-4D3E-8F18-DC7C9213C899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34" name="Прямая соединительная линия 233">
              <a:extLst>
                <a:ext uri="{FF2B5EF4-FFF2-40B4-BE49-F238E27FC236}">
                  <a16:creationId xmlns:a16="http://schemas.microsoft.com/office/drawing/2014/main" id="{461F66A0-BBD3-429E-A48B-73CAEE9EF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EB191FE5-F6DF-4873-9A36-B406A83CF795}"/>
              </a:ext>
            </a:extLst>
          </p:cNvPr>
          <p:cNvGrpSpPr/>
          <p:nvPr/>
        </p:nvGrpSpPr>
        <p:grpSpPr>
          <a:xfrm rot="370229">
            <a:off x="4187536" y="3165251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id="{45FE7486-3B65-439D-85C6-9E2E1C97654A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2C6254D8-F5EA-49A7-8107-7D0714B588D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Параллелограмм 50">
                <a:extLst>
                  <a:ext uri="{FF2B5EF4-FFF2-40B4-BE49-F238E27FC236}">
                    <a16:creationId xmlns:a16="http://schemas.microsoft.com/office/drawing/2014/main" id="{655051AD-3CF9-46E7-B7CF-838F07D56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6" name="Группа 245">
                <a:extLst>
                  <a:ext uri="{FF2B5EF4-FFF2-40B4-BE49-F238E27FC236}">
                    <a16:creationId xmlns:a16="http://schemas.microsoft.com/office/drawing/2014/main" id="{A4E09558-2CFD-429B-B262-8EC8314EA0E5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247" name="Прямоугольник 246">
                  <a:extLst>
                    <a:ext uri="{FF2B5EF4-FFF2-40B4-BE49-F238E27FC236}">
                      <a16:creationId xmlns:a16="http://schemas.microsoft.com/office/drawing/2014/main" id="{13FBEE51-0524-4583-B50B-79DBA6915F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8" name="Параллелограмм 7">
                  <a:extLst>
                    <a:ext uri="{FF2B5EF4-FFF2-40B4-BE49-F238E27FC236}">
                      <a16:creationId xmlns:a16="http://schemas.microsoft.com/office/drawing/2014/main" id="{CF2E5B0F-DAB5-4B59-86C2-6D9DEE1EC50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28917F00-EBBA-429F-A719-77FCAA8769D8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43" name="Прямая соединительная линия 242">
              <a:extLst>
                <a:ext uri="{FF2B5EF4-FFF2-40B4-BE49-F238E27FC236}">
                  <a16:creationId xmlns:a16="http://schemas.microsoft.com/office/drawing/2014/main" id="{9BD85DF8-4050-45A5-858B-6DCB5083D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Группа 249">
            <a:extLst>
              <a:ext uri="{FF2B5EF4-FFF2-40B4-BE49-F238E27FC236}">
                <a16:creationId xmlns:a16="http://schemas.microsoft.com/office/drawing/2014/main" id="{A6BEF5AA-CED4-4605-9F33-838E667AEABB}"/>
              </a:ext>
            </a:extLst>
          </p:cNvPr>
          <p:cNvGrpSpPr/>
          <p:nvPr/>
        </p:nvGrpSpPr>
        <p:grpSpPr>
          <a:xfrm rot="21432187">
            <a:off x="522737" y="1941259"/>
            <a:ext cx="2228607" cy="3601760"/>
            <a:chOff x="1662525" y="1669258"/>
            <a:chExt cx="880337" cy="1759742"/>
          </a:xfrm>
          <a:solidFill>
            <a:srgbClr val="FF0000"/>
          </a:solidFill>
        </p:grpSpPr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id="{B10C52E0-CF0D-4AB1-8EF7-FC363EFC7C59}"/>
                </a:ext>
              </a:extLst>
            </p:cNvPr>
            <p:cNvGrpSpPr/>
            <p:nvPr/>
          </p:nvGrpSpPr>
          <p:grpSpPr>
            <a:xfrm>
              <a:off x="1662525" y="1669258"/>
              <a:ext cx="880337" cy="1759742"/>
              <a:chOff x="1648528" y="1669257"/>
              <a:chExt cx="2102586" cy="3675629"/>
            </a:xfrm>
            <a:grpFill/>
          </p:grpSpPr>
          <p:cxnSp>
            <p:nvCxnSpPr>
              <p:cNvPr id="253" name="Прямая соединительная линия 252">
                <a:extLst>
                  <a:ext uri="{FF2B5EF4-FFF2-40B4-BE49-F238E27FC236}">
                    <a16:creationId xmlns:a16="http://schemas.microsoft.com/office/drawing/2014/main" id="{41256B32-3C82-4B3F-95C1-6A255F7D789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Группа 253">
                <a:extLst>
                  <a:ext uri="{FF2B5EF4-FFF2-40B4-BE49-F238E27FC236}">
                    <a16:creationId xmlns:a16="http://schemas.microsoft.com/office/drawing/2014/main" id="{98551D4C-BDB5-4511-A25C-2946070DDEDD}"/>
                  </a:ext>
                </a:extLst>
              </p:cNvPr>
              <p:cNvGrpSpPr/>
              <p:nvPr/>
            </p:nvGrpSpPr>
            <p:grpSpPr>
              <a:xfrm>
                <a:off x="1648528" y="1785258"/>
                <a:ext cx="2102586" cy="3559628"/>
                <a:chOff x="1648528" y="1785258"/>
                <a:chExt cx="2102586" cy="3559628"/>
              </a:xfrm>
              <a:grpFill/>
            </p:grpSpPr>
            <p:sp>
              <p:nvSpPr>
                <p:cNvPr id="256" name="Прямоугольник 255">
                  <a:extLst>
                    <a:ext uri="{FF2B5EF4-FFF2-40B4-BE49-F238E27FC236}">
                      <a16:creationId xmlns:a16="http://schemas.microsoft.com/office/drawing/2014/main" id="{3ABB235B-3854-4497-A361-0B0D20C39A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57" name="Параллелограмм 7">
                  <a:extLst>
                    <a:ext uri="{FF2B5EF4-FFF2-40B4-BE49-F238E27FC236}">
                      <a16:creationId xmlns:a16="http://schemas.microsoft.com/office/drawing/2014/main" id="{AB03604F-3AF5-47CF-816E-F71EF8E4EB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A4517A07-2CB4-4FA0-94AA-0DA6779A9DC7}"/>
                    </a:ext>
                  </a:extLst>
                </p:cNvPr>
                <p:cNvSpPr txBox="1"/>
                <p:nvPr/>
              </p:nvSpPr>
              <p:spPr>
                <a:xfrm>
                  <a:off x="1648528" y="2534043"/>
                  <a:ext cx="909926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55" name="Параллелограмм 50">
                <a:extLst>
                  <a:ext uri="{FF2B5EF4-FFF2-40B4-BE49-F238E27FC236}">
                    <a16:creationId xmlns:a16="http://schemas.microsoft.com/office/drawing/2014/main" id="{084ABBD7-9334-42C6-9A98-D27F5A24C5A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</p:grp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1C8E116B-B0DA-4327-A2FE-311353AF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2F09325D-FEEA-495D-B2F8-65B842C354ED}"/>
              </a:ext>
            </a:extLst>
          </p:cNvPr>
          <p:cNvGrpSpPr/>
          <p:nvPr/>
        </p:nvGrpSpPr>
        <p:grpSpPr>
          <a:xfrm rot="21432187">
            <a:off x="1233379" y="2047229"/>
            <a:ext cx="2228606" cy="3601760"/>
            <a:chOff x="2488439" y="1592748"/>
            <a:chExt cx="880336" cy="1759742"/>
          </a:xfrm>
          <a:solidFill>
            <a:srgbClr val="7030A0"/>
          </a:solidFill>
        </p:grpSpPr>
        <p:grpSp>
          <p:nvGrpSpPr>
            <p:cNvPr id="260" name="Группа 259">
              <a:extLst>
                <a:ext uri="{FF2B5EF4-FFF2-40B4-BE49-F238E27FC236}">
                  <a16:creationId xmlns:a16="http://schemas.microsoft.com/office/drawing/2014/main" id="{C03B4D4E-F0D1-4F08-B2B7-51865A640A4B}"/>
                </a:ext>
              </a:extLst>
            </p:cNvPr>
            <p:cNvGrpSpPr/>
            <p:nvPr/>
          </p:nvGrpSpPr>
          <p:grpSpPr>
            <a:xfrm>
              <a:off x="2488439" y="1592748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76CDCA79-6BE0-46D2-AD2E-A17C2FCAC7F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Параллелограмм 50">
                <a:extLst>
                  <a:ext uri="{FF2B5EF4-FFF2-40B4-BE49-F238E27FC236}">
                    <a16:creationId xmlns:a16="http://schemas.microsoft.com/office/drawing/2014/main" id="{F423EA45-512E-4FE4-AE4F-A387D093466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64" name="Группа 263">
                <a:extLst>
                  <a:ext uri="{FF2B5EF4-FFF2-40B4-BE49-F238E27FC236}">
                    <a16:creationId xmlns:a16="http://schemas.microsoft.com/office/drawing/2014/main" id="{619E7AF6-A146-4C82-93B1-B23A5D5CF5C3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65" name="Прямоугольник 264">
                  <a:extLst>
                    <a:ext uri="{FF2B5EF4-FFF2-40B4-BE49-F238E27FC236}">
                      <a16:creationId xmlns:a16="http://schemas.microsoft.com/office/drawing/2014/main" id="{2146A755-8F05-4613-AC20-E4F7E318F73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66" name="Параллелограмм 7">
                  <a:extLst>
                    <a:ext uri="{FF2B5EF4-FFF2-40B4-BE49-F238E27FC236}">
                      <a16:creationId xmlns:a16="http://schemas.microsoft.com/office/drawing/2014/main" id="{6B3E947C-2E87-455C-888A-32C35E44C7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B53B0DE-BA1F-4609-964D-F8ADFAEADF0B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61" name="Прямая соединительная линия 260">
              <a:extLst>
                <a:ext uri="{FF2B5EF4-FFF2-40B4-BE49-F238E27FC236}">
                  <a16:creationId xmlns:a16="http://schemas.microsoft.com/office/drawing/2014/main" id="{CA42D07B-67DA-40AF-812E-1C43D5A04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E00EB41D-397A-45FF-8271-F07360D264A7}"/>
              </a:ext>
            </a:extLst>
          </p:cNvPr>
          <p:cNvGrpSpPr/>
          <p:nvPr/>
        </p:nvGrpSpPr>
        <p:grpSpPr>
          <a:xfrm rot="21432187">
            <a:off x="1974215" y="2121486"/>
            <a:ext cx="2228606" cy="3601760"/>
            <a:chOff x="3373610" y="1513115"/>
            <a:chExt cx="880336" cy="1759742"/>
          </a:xfrm>
          <a:solidFill>
            <a:schemeClr val="accent1"/>
          </a:solidFill>
        </p:grpSpPr>
        <p:grpSp>
          <p:nvGrpSpPr>
            <p:cNvPr id="269" name="Группа 268">
              <a:extLst>
                <a:ext uri="{FF2B5EF4-FFF2-40B4-BE49-F238E27FC236}">
                  <a16:creationId xmlns:a16="http://schemas.microsoft.com/office/drawing/2014/main" id="{BAAC26A7-4466-4B4B-B132-F334242BEAC3}"/>
                </a:ext>
              </a:extLst>
            </p:cNvPr>
            <p:cNvGrpSpPr/>
            <p:nvPr/>
          </p:nvGrpSpPr>
          <p:grpSpPr>
            <a:xfrm>
              <a:off x="3373610" y="1513115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098851CB-E296-4C37-8B97-9CF281881CF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Параллелограмм 50">
                <a:extLst>
                  <a:ext uri="{FF2B5EF4-FFF2-40B4-BE49-F238E27FC236}">
                    <a16:creationId xmlns:a16="http://schemas.microsoft.com/office/drawing/2014/main" id="{198B04E3-39DC-4090-B6BB-4B6B57888CC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9E70CA81-8441-4986-B6D7-803A01F6D260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74" name="Прямоугольник 273">
                  <a:extLst>
                    <a:ext uri="{FF2B5EF4-FFF2-40B4-BE49-F238E27FC236}">
                      <a16:creationId xmlns:a16="http://schemas.microsoft.com/office/drawing/2014/main" id="{DF36774B-9B5A-4F5E-BE26-D96AF8C6BEF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75" name="Параллелограмм 7">
                  <a:extLst>
                    <a:ext uri="{FF2B5EF4-FFF2-40B4-BE49-F238E27FC236}">
                      <a16:creationId xmlns:a16="http://schemas.microsoft.com/office/drawing/2014/main" id="{B4CD0D86-D5A3-4FD7-A0E1-5B88F3DFB5A1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7A4A7E0D-279D-43CB-A0BD-67F86A862F5F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70" name="Прямая соединительная линия 269">
              <a:extLst>
                <a:ext uri="{FF2B5EF4-FFF2-40B4-BE49-F238E27FC236}">
                  <a16:creationId xmlns:a16="http://schemas.microsoft.com/office/drawing/2014/main" id="{8A1BB8AE-2009-4418-B263-B9799C61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Группа 276">
            <a:extLst>
              <a:ext uri="{FF2B5EF4-FFF2-40B4-BE49-F238E27FC236}">
                <a16:creationId xmlns:a16="http://schemas.microsoft.com/office/drawing/2014/main" id="{EB7795F8-A075-434F-9B45-04CFC597284C}"/>
              </a:ext>
            </a:extLst>
          </p:cNvPr>
          <p:cNvGrpSpPr/>
          <p:nvPr/>
        </p:nvGrpSpPr>
        <p:grpSpPr>
          <a:xfrm rot="21432187">
            <a:off x="2671281" y="2198581"/>
            <a:ext cx="2228607" cy="3601760"/>
            <a:chOff x="3373612" y="1513115"/>
            <a:chExt cx="880337" cy="1759742"/>
          </a:xfrm>
          <a:solidFill>
            <a:schemeClr val="accent6"/>
          </a:solidFill>
        </p:grpSpPr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77A80F6C-56F4-4720-8935-8F4A9FB994DE}"/>
                </a:ext>
              </a:extLst>
            </p:cNvPr>
            <p:cNvGrpSpPr/>
            <p:nvPr/>
          </p:nvGrpSpPr>
          <p:grpSpPr>
            <a:xfrm>
              <a:off x="3373612" y="1513115"/>
              <a:ext cx="880337" cy="1759742"/>
              <a:chOff x="1648532" y="1669257"/>
              <a:chExt cx="2102582" cy="3675629"/>
            </a:xfrm>
            <a:grpFill/>
          </p:grpSpPr>
          <p:cxnSp>
            <p:nvCxnSpPr>
              <p:cNvPr id="280" name="Прямая соединительная линия 279">
                <a:extLst>
                  <a:ext uri="{FF2B5EF4-FFF2-40B4-BE49-F238E27FC236}">
                    <a16:creationId xmlns:a16="http://schemas.microsoft.com/office/drawing/2014/main" id="{1F44F635-D896-4407-A3E5-D38734212D3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Параллелограмм 50">
                <a:extLst>
                  <a:ext uri="{FF2B5EF4-FFF2-40B4-BE49-F238E27FC236}">
                    <a16:creationId xmlns:a16="http://schemas.microsoft.com/office/drawing/2014/main" id="{8E606209-A227-4700-B685-6FC53BE86C0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82" name="Группа 281">
                <a:extLst>
                  <a:ext uri="{FF2B5EF4-FFF2-40B4-BE49-F238E27FC236}">
                    <a16:creationId xmlns:a16="http://schemas.microsoft.com/office/drawing/2014/main" id="{F4D5CA5C-3BE6-4D60-B22F-4421B2BE00F7}"/>
                  </a:ext>
                </a:extLst>
              </p:cNvPr>
              <p:cNvGrpSpPr/>
              <p:nvPr/>
            </p:nvGrpSpPr>
            <p:grpSpPr>
              <a:xfrm>
                <a:off x="1648532" y="1785258"/>
                <a:ext cx="2102582" cy="3559628"/>
                <a:chOff x="1648532" y="1785258"/>
                <a:chExt cx="2102582" cy="3559628"/>
              </a:xfrm>
              <a:grpFill/>
            </p:grpSpPr>
            <p:sp>
              <p:nvSpPr>
                <p:cNvPr id="283" name="Прямоугольник 282">
                  <a:extLst>
                    <a:ext uri="{FF2B5EF4-FFF2-40B4-BE49-F238E27FC236}">
                      <a16:creationId xmlns:a16="http://schemas.microsoft.com/office/drawing/2014/main" id="{01071FA1-951F-492A-B2C7-C6A15A451AF6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84" name="Параллелограмм 7">
                  <a:extLst>
                    <a:ext uri="{FF2B5EF4-FFF2-40B4-BE49-F238E27FC236}">
                      <a16:creationId xmlns:a16="http://schemas.microsoft.com/office/drawing/2014/main" id="{08BF091D-BC17-430E-AFF4-5787008F655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4B264FD6-236E-45B5-BE87-BE0FA3E76785}"/>
                    </a:ext>
                  </a:extLst>
                </p:cNvPr>
                <p:cNvSpPr txBox="1"/>
                <p:nvPr/>
              </p:nvSpPr>
              <p:spPr>
                <a:xfrm>
                  <a:off x="1648532" y="2534045"/>
                  <a:ext cx="909925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5D29725E-63A0-4516-8BDA-F805F975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ED35CDBB-EA98-490F-AE8D-D7A8C6254F49}"/>
              </a:ext>
            </a:extLst>
          </p:cNvPr>
          <p:cNvGrpSpPr/>
          <p:nvPr/>
        </p:nvGrpSpPr>
        <p:grpSpPr>
          <a:xfrm rot="21432187">
            <a:off x="3371868" y="2300048"/>
            <a:ext cx="2228607" cy="3601760"/>
            <a:chOff x="3373614" y="1513115"/>
            <a:chExt cx="880337" cy="1759742"/>
          </a:xfrm>
          <a:solidFill>
            <a:srgbClr val="92D050"/>
          </a:solidFill>
        </p:grpSpPr>
        <p:grpSp>
          <p:nvGrpSpPr>
            <p:cNvPr id="287" name="Группа 286">
              <a:extLst>
                <a:ext uri="{FF2B5EF4-FFF2-40B4-BE49-F238E27FC236}">
                  <a16:creationId xmlns:a16="http://schemas.microsoft.com/office/drawing/2014/main" id="{72C963EA-7907-4CFC-9D00-5A179072FD3C}"/>
                </a:ext>
              </a:extLst>
            </p:cNvPr>
            <p:cNvGrpSpPr/>
            <p:nvPr/>
          </p:nvGrpSpPr>
          <p:grpSpPr>
            <a:xfrm>
              <a:off x="3373614" y="1513115"/>
              <a:ext cx="880337" cy="1759742"/>
              <a:chOff x="1648534" y="1669257"/>
              <a:chExt cx="2102580" cy="3675629"/>
            </a:xfrm>
            <a:grpFill/>
          </p:grpSpPr>
          <p:cxnSp>
            <p:nvCxnSpPr>
              <p:cNvPr id="289" name="Прямая соединительная линия 288">
                <a:extLst>
                  <a:ext uri="{FF2B5EF4-FFF2-40B4-BE49-F238E27FC236}">
                    <a16:creationId xmlns:a16="http://schemas.microsoft.com/office/drawing/2014/main" id="{E5B410D2-9C9B-4BA9-BE6D-32D1100406A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Параллелограмм 50">
                <a:extLst>
                  <a:ext uri="{FF2B5EF4-FFF2-40B4-BE49-F238E27FC236}">
                    <a16:creationId xmlns:a16="http://schemas.microsoft.com/office/drawing/2014/main" id="{1B51A5B2-CF1A-4ABA-93B4-000BBE3904A4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91" name="Группа 290">
                <a:extLst>
                  <a:ext uri="{FF2B5EF4-FFF2-40B4-BE49-F238E27FC236}">
                    <a16:creationId xmlns:a16="http://schemas.microsoft.com/office/drawing/2014/main" id="{79B9719C-2333-4909-8B44-88FD678A8611}"/>
                  </a:ext>
                </a:extLst>
              </p:cNvPr>
              <p:cNvGrpSpPr/>
              <p:nvPr/>
            </p:nvGrpSpPr>
            <p:grpSpPr>
              <a:xfrm>
                <a:off x="1648534" y="1785258"/>
                <a:ext cx="2102580" cy="3559628"/>
                <a:chOff x="1648534" y="1785258"/>
                <a:chExt cx="2102580" cy="3559628"/>
              </a:xfrm>
              <a:grpFill/>
            </p:grpSpPr>
            <p:sp>
              <p:nvSpPr>
                <p:cNvPr id="292" name="Прямоугольник 291">
                  <a:extLst>
                    <a:ext uri="{FF2B5EF4-FFF2-40B4-BE49-F238E27FC236}">
                      <a16:creationId xmlns:a16="http://schemas.microsoft.com/office/drawing/2014/main" id="{D63CDD30-2691-488F-9FF1-00E375B969E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93" name="Параллелограмм 7">
                  <a:extLst>
                    <a:ext uri="{FF2B5EF4-FFF2-40B4-BE49-F238E27FC236}">
                      <a16:creationId xmlns:a16="http://schemas.microsoft.com/office/drawing/2014/main" id="{3B4F7280-4590-4002-A31A-126D256C522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DDF5FDA-E65A-488B-B881-E3BC2D8D212D}"/>
                    </a:ext>
                  </a:extLst>
                </p:cNvPr>
                <p:cNvSpPr txBox="1"/>
                <p:nvPr/>
              </p:nvSpPr>
              <p:spPr>
                <a:xfrm>
                  <a:off x="1648534" y="2534045"/>
                  <a:ext cx="909924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88" name="Прямая соединительная линия 287">
              <a:extLst>
                <a:ext uri="{FF2B5EF4-FFF2-40B4-BE49-F238E27FC236}">
                  <a16:creationId xmlns:a16="http://schemas.microsoft.com/office/drawing/2014/main" id="{044D1872-753C-46F5-A0AF-9D8FA57AA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Группа 294">
            <a:extLst>
              <a:ext uri="{FF2B5EF4-FFF2-40B4-BE49-F238E27FC236}">
                <a16:creationId xmlns:a16="http://schemas.microsoft.com/office/drawing/2014/main" id="{CEF5489E-65AD-4AFF-B0DF-A3E3EC84663C}"/>
              </a:ext>
            </a:extLst>
          </p:cNvPr>
          <p:cNvGrpSpPr/>
          <p:nvPr/>
        </p:nvGrpSpPr>
        <p:grpSpPr>
          <a:xfrm rot="21432187">
            <a:off x="4046216" y="2363436"/>
            <a:ext cx="2228605" cy="3601760"/>
            <a:chOff x="3373615" y="1513115"/>
            <a:chExt cx="880336" cy="1759742"/>
          </a:xfrm>
          <a:solidFill>
            <a:srgbClr val="FFFF00"/>
          </a:solidFill>
        </p:grpSpPr>
        <p:grpSp>
          <p:nvGrpSpPr>
            <p:cNvPr id="296" name="Группа 295">
              <a:extLst>
                <a:ext uri="{FF2B5EF4-FFF2-40B4-BE49-F238E27FC236}">
                  <a16:creationId xmlns:a16="http://schemas.microsoft.com/office/drawing/2014/main" id="{98AF803D-EC43-43E0-9D9F-C64A3F575ED8}"/>
                </a:ext>
              </a:extLst>
            </p:cNvPr>
            <p:cNvGrpSpPr/>
            <p:nvPr/>
          </p:nvGrpSpPr>
          <p:grpSpPr>
            <a:xfrm>
              <a:off x="3373615" y="1513115"/>
              <a:ext cx="880336" cy="1759742"/>
              <a:chOff x="1648536" y="1669257"/>
              <a:chExt cx="2102578" cy="3675629"/>
            </a:xfrm>
            <a:grpFill/>
          </p:grpSpPr>
          <p:cxnSp>
            <p:nvCxnSpPr>
              <p:cNvPr id="298" name="Прямая соединительная линия 297">
                <a:extLst>
                  <a:ext uri="{FF2B5EF4-FFF2-40B4-BE49-F238E27FC236}">
                    <a16:creationId xmlns:a16="http://schemas.microsoft.com/office/drawing/2014/main" id="{FA086F1A-3BBD-45C9-BE04-63CD933A085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Параллелограмм 50">
                <a:extLst>
                  <a:ext uri="{FF2B5EF4-FFF2-40B4-BE49-F238E27FC236}">
                    <a16:creationId xmlns:a16="http://schemas.microsoft.com/office/drawing/2014/main" id="{C089D802-2D99-4CBC-A845-DE55C4D2E5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300" name="Группа 299">
                <a:extLst>
                  <a:ext uri="{FF2B5EF4-FFF2-40B4-BE49-F238E27FC236}">
                    <a16:creationId xmlns:a16="http://schemas.microsoft.com/office/drawing/2014/main" id="{41D642B6-B97D-4558-9B85-4A481032D162}"/>
                  </a:ext>
                </a:extLst>
              </p:cNvPr>
              <p:cNvGrpSpPr/>
              <p:nvPr/>
            </p:nvGrpSpPr>
            <p:grpSpPr>
              <a:xfrm>
                <a:off x="1648536" y="1785258"/>
                <a:ext cx="2102578" cy="3559628"/>
                <a:chOff x="1648536" y="1785258"/>
                <a:chExt cx="2102578" cy="3559628"/>
              </a:xfrm>
              <a:grpFill/>
            </p:grpSpPr>
            <p:sp>
              <p:nvSpPr>
                <p:cNvPr id="301" name="Прямоугольник 300">
                  <a:extLst>
                    <a:ext uri="{FF2B5EF4-FFF2-40B4-BE49-F238E27FC236}">
                      <a16:creationId xmlns:a16="http://schemas.microsoft.com/office/drawing/2014/main" id="{F798985D-5D9C-41F5-B3A5-E6221774C72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302" name="Параллелограмм 7">
                  <a:extLst>
                    <a:ext uri="{FF2B5EF4-FFF2-40B4-BE49-F238E27FC236}">
                      <a16:creationId xmlns:a16="http://schemas.microsoft.com/office/drawing/2014/main" id="{A651E9E2-9CB8-49FF-82E2-5A2EE9EA18D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DC1BAA97-7147-48D5-8E22-06E1B8D3CFE1}"/>
                    </a:ext>
                  </a:extLst>
                </p:cNvPr>
                <p:cNvSpPr txBox="1"/>
                <p:nvPr/>
              </p:nvSpPr>
              <p:spPr>
                <a:xfrm>
                  <a:off x="1648536" y="2534045"/>
                  <a:ext cx="909923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D6DD18D5-2368-4FAB-B1AC-AD908EEC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/>
              <p:nvPr/>
            </p:nvSpPr>
            <p:spPr>
              <a:xfrm>
                <a:off x="20654" y="2266641"/>
                <a:ext cx="6002753" cy="4109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ru-RU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размещений из n по </a:t>
                </a:r>
                <a:r>
                  <a:rPr lang="en-GB" sz="24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обозначается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40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определяется по формуле </a:t>
                </a:r>
                <a:br>
                  <a:rPr lang="ru-RU" sz="24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∙…∙(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+1)=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6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6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=5 ∗6=30</m:t>
                      </m:r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" y="2266641"/>
                <a:ext cx="6002753" cy="4109138"/>
              </a:xfrm>
              <a:prstGeom prst="rect">
                <a:avLst/>
              </a:prstGeom>
              <a:blipFill>
                <a:blip r:embed="rId3"/>
                <a:stretch>
                  <a:fillRect l="-406" t="-445" r="-1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9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42903 -0.3363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45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31263 -0.3576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4526 -0.3481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-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46041 -0.33843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21" y="-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53958 -0.3372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5362 -0.33148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39362 -0.08449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4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35416 -0.06782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8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42044 -0.07361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48828 -0.0798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4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51107 -0.09074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47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56797 -0.0766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36107 0.17338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05 -0.00996 L 0.24883 0.18565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48894 0.19838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40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875 0.20602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56575 0.20138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81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56706 0.20347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1016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7" y="-163260"/>
            <a:ext cx="11502142" cy="1499851"/>
          </a:xfrm>
        </p:spPr>
        <p:txBody>
          <a:bodyPr/>
          <a:lstStyle/>
          <a:p>
            <a:r>
              <a:rPr lang="ru-RU" dirty="0"/>
              <a:t>Сочетания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13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2D978E-46E1-4499-BB25-5E62B26E2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47896"/>
          <a:stretch/>
        </p:blipFill>
        <p:spPr bwMode="auto">
          <a:xfrm>
            <a:off x="4219819" y="4807979"/>
            <a:ext cx="7778985" cy="16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90EBE94-8904-44F3-BAFF-3F8EFE9C8272}"/>
              </a:ext>
            </a:extLst>
          </p:cNvPr>
          <p:cNvGrpSpPr/>
          <p:nvPr/>
        </p:nvGrpSpPr>
        <p:grpSpPr>
          <a:xfrm>
            <a:off x="127275" y="115474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16FA16A1-B34B-4F55-9546-B40F1BB7659E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араллелограмм 50">
              <a:extLst>
                <a:ext uri="{FF2B5EF4-FFF2-40B4-BE49-F238E27FC236}">
                  <a16:creationId xmlns:a16="http://schemas.microsoft.com/office/drawing/2014/main" id="{932A0972-D5E9-4C4D-8658-2CB75DCC7838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4DC2392-6E74-4440-BCF8-A84B868AC6BA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4F32A36-324E-49F2-8D77-C066A404336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13" name="Параллелограмм 7">
                <a:extLst>
                  <a:ext uri="{FF2B5EF4-FFF2-40B4-BE49-F238E27FC236}">
                    <a16:creationId xmlns:a16="http://schemas.microsoft.com/office/drawing/2014/main" id="{C030EA04-B0F4-470D-BD2D-76E990B902A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CDB94429-835D-4DCF-91B9-29E99E459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100DF-C51D-4568-A6DD-C809BA7CBA4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F7B5003-9ACA-4457-A4C4-4E576ED223A6}"/>
              </a:ext>
            </a:extLst>
          </p:cNvPr>
          <p:cNvGrpSpPr/>
          <p:nvPr/>
        </p:nvGrpSpPr>
        <p:grpSpPr>
          <a:xfrm>
            <a:off x="901960" y="11842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BD54970-D145-4701-B824-387CB46658C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араллелограмм 50">
              <a:extLst>
                <a:ext uri="{FF2B5EF4-FFF2-40B4-BE49-F238E27FC236}">
                  <a16:creationId xmlns:a16="http://schemas.microsoft.com/office/drawing/2014/main" id="{031EFB5C-B9B2-40B2-842D-AE9C35552F8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275E4D5-5E95-47DA-889E-5FBE7611969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8DD2E11-2CAC-4383-B1CF-B28ABCBE1CAD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22" name="Параллелограмм 7">
                <a:extLst>
                  <a:ext uri="{FF2B5EF4-FFF2-40B4-BE49-F238E27FC236}">
                    <a16:creationId xmlns:a16="http://schemas.microsoft.com/office/drawing/2014/main" id="{9B4E81FF-7D70-4532-9E39-913A7DE2D605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4E66B8C1-4331-42B2-B43B-BFEFBF957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3A76B3-2211-4E73-B43F-7571AB7370E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3A2A9D6-8DAD-44EA-A12A-0CCD37FDACCD}"/>
              </a:ext>
            </a:extLst>
          </p:cNvPr>
          <p:cNvGrpSpPr/>
          <p:nvPr/>
        </p:nvGrpSpPr>
        <p:grpSpPr>
          <a:xfrm>
            <a:off x="1703920" y="124142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B6765F83-53D6-4785-ADAC-E9D0AC362C8D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араллелограмм 50">
              <a:extLst>
                <a:ext uri="{FF2B5EF4-FFF2-40B4-BE49-F238E27FC236}">
                  <a16:creationId xmlns:a16="http://schemas.microsoft.com/office/drawing/2014/main" id="{A3638E28-AB15-46A6-897F-6A477970157D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C0FD161F-7200-47C5-8E66-7B86A62D37FE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4DA8CA0-383D-4826-AB5A-DAF5E94ED09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31" name="Параллелограмм 7">
                <a:extLst>
                  <a:ext uri="{FF2B5EF4-FFF2-40B4-BE49-F238E27FC236}">
                    <a16:creationId xmlns:a16="http://schemas.microsoft.com/office/drawing/2014/main" id="{37D8E019-83E1-4DED-9F92-D313261AD4CF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37C2F45B-ED21-4253-ACA9-38F72B7214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E90D26-78BE-4895-8E6A-A9109A1B5A13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8806C2B-4E4D-4332-9E3F-871ACE2661B9}"/>
              </a:ext>
            </a:extLst>
          </p:cNvPr>
          <p:cNvGrpSpPr/>
          <p:nvPr/>
        </p:nvGrpSpPr>
        <p:grpSpPr>
          <a:xfrm>
            <a:off x="2502487" y="1241438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376853D-35D5-4270-81AC-C4158F469C8A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араллелограмм 50">
              <a:extLst>
                <a:ext uri="{FF2B5EF4-FFF2-40B4-BE49-F238E27FC236}">
                  <a16:creationId xmlns:a16="http://schemas.microsoft.com/office/drawing/2014/main" id="{20B5A21F-2760-4E47-97D6-E3BF9031D0D9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E6DA5FF8-04C8-4ED2-A1A4-F3A44C0A2D3F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70A74AA-E11D-45E0-BF8C-25EF82B7BDF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0" name="Параллелограмм 7">
                <a:extLst>
                  <a:ext uri="{FF2B5EF4-FFF2-40B4-BE49-F238E27FC236}">
                    <a16:creationId xmlns:a16="http://schemas.microsoft.com/office/drawing/2014/main" id="{5E1E862E-57F2-4248-A071-9782F48B8DC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335284E7-79F3-4B0B-98FD-E6D1911D7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5148-CDFE-481E-B4AD-962B4A719BAD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DF42962-FE0D-4778-AE1D-D851C539FC31}"/>
              </a:ext>
            </a:extLst>
          </p:cNvPr>
          <p:cNvGrpSpPr/>
          <p:nvPr/>
        </p:nvGrpSpPr>
        <p:grpSpPr>
          <a:xfrm>
            <a:off x="3238599" y="1274539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1B1AE56A-D9F4-4106-BEC6-E5975E5A042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араллелограмм 50">
              <a:extLst>
                <a:ext uri="{FF2B5EF4-FFF2-40B4-BE49-F238E27FC236}">
                  <a16:creationId xmlns:a16="http://schemas.microsoft.com/office/drawing/2014/main" id="{478E0EA2-216B-4F0D-9A7B-FE533C0C7F2B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8D34C531-16F8-4309-AC4C-11BB06DBAAD7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F71691C-1D98-49C9-9B08-0BC0CB2C34B2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49" name="Параллелограмм 7">
                <a:extLst>
                  <a:ext uri="{FF2B5EF4-FFF2-40B4-BE49-F238E27FC236}">
                    <a16:creationId xmlns:a16="http://schemas.microsoft.com/office/drawing/2014/main" id="{2676C241-DB51-4662-AA9B-4508133B8778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56C4BDE9-E79D-425C-9261-C11C32A22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5DE73D-2765-4BD2-B419-5D62EC743A3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E04E28BA-AEB7-48E3-9541-E01BD0ABE717}"/>
              </a:ext>
            </a:extLst>
          </p:cNvPr>
          <p:cNvGrpSpPr/>
          <p:nvPr/>
        </p:nvGrpSpPr>
        <p:grpSpPr>
          <a:xfrm>
            <a:off x="4063127" y="13498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0E2EDE9-3C63-4090-A8B0-5A84D48901D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араллелограмм 50">
              <a:extLst>
                <a:ext uri="{FF2B5EF4-FFF2-40B4-BE49-F238E27FC236}">
                  <a16:creationId xmlns:a16="http://schemas.microsoft.com/office/drawing/2014/main" id="{EE55C7CB-8F91-445B-BF74-C3422AEB9E9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669BD9EF-FFE3-4A8C-8D8A-2FC6B0A965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2A569054-C130-46D0-8D83-3CB834626F2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58" name="Параллелограмм 7">
                <a:extLst>
                  <a:ext uri="{FF2B5EF4-FFF2-40B4-BE49-F238E27FC236}">
                    <a16:creationId xmlns:a16="http://schemas.microsoft.com/office/drawing/2014/main" id="{D515CE57-6538-4CE1-962A-EDF121318F87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8EBC8F2-00E3-448B-9C77-9B2C529FC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5293C3-CBFB-424D-A171-E5C6DEDCA5D5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59C6162-5754-45EC-89BC-077EBF114B97}"/>
              </a:ext>
            </a:extLst>
          </p:cNvPr>
          <p:cNvGrpSpPr/>
          <p:nvPr/>
        </p:nvGrpSpPr>
        <p:grpSpPr>
          <a:xfrm>
            <a:off x="4847858" y="1346586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9882B50F-A648-48EE-9104-32D018245A8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Параллелограмм 50">
              <a:extLst>
                <a:ext uri="{FF2B5EF4-FFF2-40B4-BE49-F238E27FC236}">
                  <a16:creationId xmlns:a16="http://schemas.microsoft.com/office/drawing/2014/main" id="{419A7EEF-32FC-4880-9FCE-223AD5202BA0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25975B6-312B-47D7-BAC6-B76F9ED70122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4D2006B4-0A0E-4CFC-8453-D439A945C7A1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67" name="Параллелограмм 7">
                <a:extLst>
                  <a:ext uri="{FF2B5EF4-FFF2-40B4-BE49-F238E27FC236}">
                    <a16:creationId xmlns:a16="http://schemas.microsoft.com/office/drawing/2014/main" id="{09E6F1ED-E740-4A57-8BF2-79DB418B41D0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68" name="Прямая соединительная линия 67">
                <a:extLst>
                  <a:ext uri="{FF2B5EF4-FFF2-40B4-BE49-F238E27FC236}">
                    <a16:creationId xmlns:a16="http://schemas.microsoft.com/office/drawing/2014/main" id="{0A8887CC-265A-4F95-984E-589C0AE4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8F6D17-9D21-41C9-9C4E-4169732CC198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54945470-C2EA-484C-84C1-AC1A1AEE4E2D}"/>
              </a:ext>
            </a:extLst>
          </p:cNvPr>
          <p:cNvGrpSpPr/>
          <p:nvPr/>
        </p:nvGrpSpPr>
        <p:grpSpPr>
          <a:xfrm>
            <a:off x="5684966" y="1350994"/>
            <a:ext cx="1285678" cy="2577725"/>
            <a:chOff x="1542763" y="1669257"/>
            <a:chExt cx="2208351" cy="3675629"/>
          </a:xfrm>
          <a:solidFill>
            <a:srgbClr val="00B0F0"/>
          </a:solidFill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227DD2EE-DE3B-4E33-9EDF-551AD4786E68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Параллелограмм 50">
              <a:extLst>
                <a:ext uri="{FF2B5EF4-FFF2-40B4-BE49-F238E27FC236}">
                  <a16:creationId xmlns:a16="http://schemas.microsoft.com/office/drawing/2014/main" id="{58A9CD33-A904-403C-80EA-35D6F90F7695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DE5A443B-C9C3-4D38-B899-ACD533775838}"/>
                </a:ext>
              </a:extLst>
            </p:cNvPr>
            <p:cNvGrpSpPr/>
            <p:nvPr/>
          </p:nvGrpSpPr>
          <p:grpSpPr>
            <a:xfrm>
              <a:off x="1542763" y="1671638"/>
              <a:ext cx="2208351" cy="3673248"/>
              <a:chOff x="1542763" y="1671638"/>
              <a:chExt cx="2208351" cy="3673248"/>
            </a:xfrm>
            <a:grpFill/>
          </p:grpSpPr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E35DFA9B-70BA-4D85-9070-F98AC7E8944E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dirty="0"/>
              </a:p>
            </p:txBody>
          </p:sp>
          <p:sp>
            <p:nvSpPr>
              <p:cNvPr id="76" name="Параллелограмм 7">
                <a:extLst>
                  <a:ext uri="{FF2B5EF4-FFF2-40B4-BE49-F238E27FC236}">
                    <a16:creationId xmlns:a16="http://schemas.microsoft.com/office/drawing/2014/main" id="{74662239-320E-4017-B35E-F36B26D305CE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/>
              </a:p>
            </p:txBody>
          </p: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F16DACDE-A9A2-4F83-A3A9-0AF44CF655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224AF6-7854-4D49-93C7-4A8E5C13B1C1}"/>
                  </a:ext>
                </a:extLst>
              </p:cNvPr>
              <p:cNvSpPr txBox="1"/>
              <p:nvPr/>
            </p:nvSpPr>
            <p:spPr>
              <a:xfrm>
                <a:off x="1542763" y="2350071"/>
                <a:ext cx="1163038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/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Неупорядоченные выборки называются </a:t>
                </a: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сочетаниями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из n элементов по </a:t>
                </a:r>
                <a:r>
                  <a:rPr lang="en-GB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обозначаются </a:t>
                </a:r>
                <a:r>
                  <a:rPr lang="ru-RU" sz="20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e>
                      <m:sub>
                        <m:r>
                          <a:rPr lang="en-GB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 </a:t>
                </a:r>
                <a:b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0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сочетаний</a:t>
                </a:r>
                <a:r>
                  <a:rPr lang="ru-RU" sz="20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определяется по формуле</a:t>
                </a:r>
                <a:endParaRPr lang="en-GB" sz="2000" i="1" dirty="0">
                  <a:solidFill>
                    <a:srgbClr val="43210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GB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С</m:t>
                          </m:r>
                        </m:e>
                        <m:sub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</m:sub>
                        <m:sup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ru-RU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8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num>
                        <m:den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8</m:t>
                              </m:r>
                              <m:r>
                                <a:rPr kumimoji="0" lang="ru-RU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+mn-cs"/>
                                </a:rPr>
                                <m:t>3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m:t>!</m:t>
                          </m:r>
                        </m:den>
                      </m:f>
                      <m:r>
                        <a:rPr kumimoji="0" lang="en-GB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=</m:t>
                      </m:r>
                      <m:r>
                        <a:rPr kumimoji="0" lang="ru-RU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n-cs"/>
                        </a:rPr>
                        <m:t>7∗8=56</m:t>
                      </m:r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ru-RU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825" y="673249"/>
                <a:ext cx="4558748" cy="3491597"/>
              </a:xfrm>
              <a:prstGeom prst="rect">
                <a:avLst/>
              </a:prstGeom>
              <a:blipFill>
                <a:blip r:embed="rId3"/>
                <a:stretch>
                  <a:fillRect l="-802" t="-873" r="-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5195 0.328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40873 0.36875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26394 0.34491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2DE9B3E-1793-4380-B001-B9279AFB2BB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 b="104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24416-A52A-47CF-813E-6BA62E3C4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4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947D2F1-4436-42D8-A974-8E8C64C62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Решение исходной задачи</a:t>
            </a:r>
          </a:p>
        </p:txBody>
      </p:sp>
    </p:spTree>
    <p:extLst>
      <p:ext uri="{BB962C8B-B14F-4D97-AF65-F5344CB8AC3E}">
        <p14:creationId xmlns:p14="http://schemas.microsoft.com/office/powerpoint/2010/main" val="39160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C3301-5A21-4486-978B-51BFB7C5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E9168-84C2-4A94-9D4A-E4280AB4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555-8353-421B-845B-8E724803BE8D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72BD78-A0D7-402C-BDFC-8C5B80E1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15</a:t>
            </a:fld>
            <a:endParaRPr lang="ru-RU" noProof="0" dirty="0"/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4C3F3760-A30E-4584-B8C3-91EE2E05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46384"/>
              </p:ext>
            </p:extLst>
          </p:nvPr>
        </p:nvGraphicFramePr>
        <p:xfrm>
          <a:off x="891485" y="291530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813826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85864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3063842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878986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339924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773094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85683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07440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3139165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0311901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74762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521556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53975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4041896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23384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128808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418987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2663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205961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30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108101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D1C87CE3-7899-4583-8353-B86054D7B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35790"/>
              </p:ext>
            </p:extLst>
          </p:nvPr>
        </p:nvGraphicFramePr>
        <p:xfrm>
          <a:off x="1381816" y="241500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43907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556627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8882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1125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28850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965413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440385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604641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36484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488971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727759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531876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840804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0419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408438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913849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7552283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15391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77556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6932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96392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72B69303-74A4-458F-8B3A-547511F2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255750"/>
              </p:ext>
            </p:extLst>
          </p:nvPr>
        </p:nvGraphicFramePr>
        <p:xfrm>
          <a:off x="1248925" y="1825612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  <p:sp>
        <p:nvSpPr>
          <p:cNvPr id="40" name="Rectangle 3">
            <a:extLst>
              <a:ext uri="{FF2B5EF4-FFF2-40B4-BE49-F238E27FC236}">
                <a16:creationId xmlns:a16="http://schemas.microsoft.com/office/drawing/2014/main" id="{DA9FEF6F-5565-42EC-BB3C-617DC1DB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0" y="2179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1816" y="3429000"/>
                <a:ext cx="9072874" cy="3334804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400" dirty="0"/>
                  <a:t>По правилу умножения 3 * 2</a:t>
                </a:r>
                <a:r>
                  <a:rPr lang="ru-RU" sz="2400" baseline="30000" dirty="0"/>
                  <a:t>19 </a:t>
                </a:r>
                <a:r>
                  <a:rPr lang="ru-RU" sz="2400" dirty="0"/>
                  <a:t>= 1572864.</a:t>
                </a:r>
              </a:p>
              <a:p>
                <a:pPr algn="ctr"/>
                <a:r>
                  <a:rPr lang="ru-RU" sz="2400" dirty="0"/>
                  <a:t>По правилу размещений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d>
                          <m:d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e>
                        </m:d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1∙2∙3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ru-RU" sz="28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GB" sz="3200" dirty="0"/>
              </a:p>
              <a:p>
                <a:pPr algn="ctr"/>
                <a:r>
                  <a:rPr lang="ru-RU" sz="2400" dirty="0"/>
                  <a:t>3 * 2</a:t>
                </a:r>
                <a:r>
                  <a:rPr lang="ru-RU" sz="2400" baseline="30000" dirty="0"/>
                  <a:t>19</a:t>
                </a:r>
                <a:r>
                  <a:rPr lang="ru-RU" sz="2400" dirty="0"/>
                  <a:t> – 6 = 1572858</a:t>
                </a:r>
              </a:p>
              <a:p>
                <a:pPr algn="ctr"/>
                <a:r>
                  <a:rPr lang="ru-RU" sz="2400" dirty="0"/>
                  <a:t>Ответ: 1572858 способов</a:t>
                </a:r>
              </a:p>
            </p:txBody>
          </p:sp>
        </mc:Choice>
        <mc:Fallback xmlns="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16" y="3429000"/>
                <a:ext cx="9072874" cy="3334804"/>
              </a:xfrm>
              <a:prstGeom prst="rect">
                <a:avLst/>
              </a:prstGeo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7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E8F7DCF9-2134-48C6-884C-E431D040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2282888"/>
            <a:ext cx="7044458" cy="3547899"/>
          </a:xfrm>
        </p:spPr>
        <p:txBody>
          <a:bodyPr rtlCol="0"/>
          <a:lstStyle/>
          <a:p>
            <a:pPr rtl="0"/>
            <a:r>
              <a:rPr lang="ru-RU" sz="2400" dirty="0"/>
              <a:t>Итоги работы: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Я рассмотрел основные правила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 Основные принципы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Основные законы и формулы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А также ознакомился с ее историей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Научился применять её на практике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Разработал онлайн тренажёр для желающий оттачивать свои навыки и умения в этой области</a:t>
            </a:r>
          </a:p>
          <a:p>
            <a:pPr rtl="0"/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0DFC20-6B9F-4523-BE5A-B1D0D66D79BA}" type="datetime4">
              <a:rPr lang="ru-RU" smtClean="0"/>
              <a:t>3 марта 2022 г.</a:t>
            </a:fld>
            <a:endParaRPr lang="ru-RU" dirty="0"/>
          </a:p>
        </p:txBody>
      </p:sp>
      <p:pic>
        <p:nvPicPr>
          <p:cNvPr id="19" name="Рисунок 18" descr="Надпись &quot;100%&quot; на доске">
            <a:extLst>
              <a:ext uri="{FF2B5EF4-FFF2-40B4-BE49-F238E27FC236}">
                <a16:creationId xmlns:a16="http://schemas.microsoft.com/office/drawing/2014/main" id="{2F8DE87B-3DAA-4376-9698-D6A49CEC19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0"/>
            <a:ext cx="5001768" cy="2282888"/>
          </a:xfrm>
        </p:spPr>
      </p:pic>
      <p:pic>
        <p:nvPicPr>
          <p:cNvPr id="29" name="Рисунок 28" descr="Бланк теста и карандаш">
            <a:extLst>
              <a:ext uri="{FF2B5EF4-FFF2-40B4-BE49-F238E27FC236}">
                <a16:creationId xmlns:a16="http://schemas.microsoft.com/office/drawing/2014/main" id="{69FBC014-8006-4626-AC29-BDEECCFD69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4572000"/>
            <a:ext cx="5001768" cy="2286000"/>
          </a:xfr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DBABA3E-3F3C-4066-B8C7-94CC4B58638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b="94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50DFE-25D3-4158-87E8-2E406A6F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Сайт-тренажёр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834E3-1A0C-4420-B040-3FC8294E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" y="1603300"/>
            <a:ext cx="3675370" cy="2066387"/>
          </a:xfrm>
          <a:prstGeom prst="rect">
            <a:avLst/>
          </a:prstGeom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F8526202-6AC9-48AA-B974-DCFA0FC3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E4FF-7A85-46DB-9B3A-88BAD546D412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05BFA74-F42B-4A9E-9D07-AB99C94A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17</a:t>
            </a:fld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D02539-325D-40B3-97F6-E6058717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3" y="3963261"/>
            <a:ext cx="3661357" cy="20585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33263D-121A-43A0-820C-92BD9C69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65" y="1599072"/>
            <a:ext cx="3690412" cy="20748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D48F66-2C94-4693-897E-9C5FFD913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322" y="3963261"/>
            <a:ext cx="3661356" cy="20585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A657B0-9647-4176-A621-807558ED9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265" y="1599072"/>
            <a:ext cx="3690413" cy="2074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BE59F-4667-43F4-9EDD-4A104C7E2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031" y="3963261"/>
            <a:ext cx="3661356" cy="20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25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4" y="689389"/>
            <a:ext cx="5465225" cy="2637455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39D912AE-424A-49C1-ACDE-5F017911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5701972"/>
            <a:ext cx="5465224" cy="789415"/>
          </a:xfrm>
        </p:spPr>
        <p:txBody>
          <a:bodyPr rtlCol="0"/>
          <a:lstStyle/>
          <a:p>
            <a:pPr rtl="0"/>
            <a:r>
              <a:rPr lang="en-GB" dirty="0"/>
              <a:t>https://nerkchere5.github.io/algebra/Combinatorics/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9EE3C809-990B-44F6-A9C7-4C16C55E5315}" type="datetime4">
              <a:rPr lang="ru-RU" smtClean="0"/>
              <a:t>3 марта 2022 г.</a:t>
            </a:fld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AD922C-F997-41F3-82F9-8145CA33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750" y="3237482"/>
            <a:ext cx="2464490" cy="2464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FE405-A275-4ECD-BE67-4062E825891A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r="20674"/>
          <a:stretch>
            <a:fillRect/>
          </a:stretch>
        </p:blipFill>
        <p:spPr bwMode="auto">
          <a:xfrm>
            <a:off x="5775973" y="514217"/>
            <a:ext cx="5971423" cy="58295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3104" y="2957665"/>
            <a:ext cx="5543524" cy="335873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Бесконечность - это ничем не ограниченная комбинация ограничений!</a:t>
            </a:r>
          </a:p>
          <a:p>
            <a:pPr rtl="0"/>
            <a:r>
              <a:rPr lang="ru-RU" dirty="0"/>
              <a:t>Достаточно представить себе то количество сочетаний букв, которое можно сотворить. Если поставить ограничение по символам - конец будет. Но если ни одного условия, ни одного ограничения не ставить, ты никогда не сможешь выразить это конечным числом, потому что сочетание без каких-либо ограничений не кончится никогда.</a:t>
            </a:r>
          </a:p>
        </p:txBody>
      </p:sp>
      <p:pic>
        <p:nvPicPr>
          <p:cNvPr id="17" name="Рисунок 16" descr="Калькулятор, скрепка, нож с выдвижным лезвием">
            <a:extLst>
              <a:ext uri="{FF2B5EF4-FFF2-40B4-BE49-F238E27FC236}">
                <a16:creationId xmlns:a16="http://schemas.microsoft.com/office/drawing/2014/main" id="{AE1F44BF-5663-4B40-9FEB-0B4FDA1A9F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875" y="725487"/>
            <a:ext cx="5388490" cy="5519467"/>
          </a:xfr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E3EFD2D-A67A-435D-926E-2AA7E271DBBF}" type="datetime4">
              <a:rPr lang="ru-RU" smtClean="0"/>
              <a:t>3 марта 2022 г.</a:t>
            </a:fld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E373538-F429-4D6C-BCA4-1AF41CA6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 rtlCol="0"/>
          <a:lstStyle/>
          <a:p>
            <a:pPr rtl="0"/>
            <a:r>
              <a:rPr lang="ru-RU" dirty="0"/>
              <a:t>Цель и задачи работы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0EFA4165-8A1E-438E-9708-21F5EB58C42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57530" y="3306657"/>
            <a:ext cx="6679345" cy="3347597"/>
          </a:xfrm>
        </p:spPr>
        <p:txBody>
          <a:bodyPr rtlCol="0">
            <a:normAutofit fontScale="77500" lnSpcReduction="20000"/>
          </a:bodyPr>
          <a:lstStyle/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Times New Roman" panose="02020603050405020304" pitchFamily="18" charset="0"/>
              </a:rPr>
              <a:t>Н</a:t>
            </a: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аучиться решать некоторые комбинаторные задачи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Понять, что изучает комбинаторика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Какие методы для решения задач существуют в комбинаторике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Разобрать несколько задач по данной теме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Разработать сайт-тренажёр для проверки и закрепления навыков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Разместить сайт в сети интернет для общего пользования</a:t>
            </a:r>
          </a:p>
          <a:p>
            <a:pPr marL="342900" indent="-342900" rtl="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747D76C8-F234-4DEE-A20C-A545F39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3C7A8578-7BE6-4CD7-86B6-B7BF526EA12F}" type="datetime4">
              <a:rPr lang="ru-RU" smtClean="0"/>
              <a:t>3 марта 2022 г.</a:t>
            </a:fld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908AAFE0-78EC-42BD-A61D-EA2275E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D2AB90E-8C95-4D24-9318-D28277934BF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 b="1590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EF7EDA-B746-49FC-8DA2-AB1B4FF36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1959" b="1195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rtlCol="0"/>
          <a:lstStyle/>
          <a:p>
            <a:pPr rtl="0"/>
            <a:r>
              <a:rPr lang="ru-RU" dirty="0"/>
              <a:t>Раздел 1</a:t>
            </a:r>
          </a:p>
        </p:txBody>
      </p:sp>
      <p:pic>
        <p:nvPicPr>
          <p:cNvPr id="2" name="Рисунок 1" descr="Калькулятор крупным планом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>
          <a:xfrm>
            <a:off x="4657725" y="0"/>
            <a:ext cx="7534275" cy="6857999"/>
          </a:xfrm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62922A0C-B599-4443-A7B4-8AFF6658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 rtlCol="0"/>
          <a:lstStyle/>
          <a:p>
            <a:pPr rtl="0"/>
            <a:r>
              <a:rPr lang="ru-RU" dirty="0"/>
              <a:t>История комбинаторики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414" y="-1"/>
            <a:ext cx="12214827" cy="6858000"/>
            <a:chOff x="-6214" y="-1"/>
            <a:chExt cx="12214827" cy="6858000"/>
          </a:xfrm>
        </p:grpSpPr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8C7C3E5-9950-45B6-A163-B4C9159A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 rtlCol="0"/>
          <a:lstStyle/>
          <a:p>
            <a:pPr rtl="0"/>
            <a:r>
              <a:rPr lang="ru" dirty="0"/>
              <a:t>Древность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1904AFD2-504E-48D4-85F0-867CE6E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1E0451-FC29-4BD2-84E7-956175E63333}" type="datetime4">
              <a:rPr lang="ru-RU" smtClean="0"/>
              <a:t>3 марта 2022 г.</a:t>
            </a:fld>
            <a:endParaRPr lang="ru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FBCA4F4-1A4E-4FBA-83BA-E47D9DE6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B21F1-6A5E-4816-A8D7-30ADC1752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62" y="1633689"/>
            <a:ext cx="10512425" cy="3906838"/>
          </a:xfrm>
        </p:spPr>
        <p:txBody>
          <a:bodyPr/>
          <a:lstStyle/>
          <a:p>
            <a:r>
              <a:rPr lang="ru-RU" dirty="0"/>
              <a:t>Комбинаторика — раздел математики, посвящённый решению задач, связанных с выбором и расположением элементов некоторого множества в соответствии с заданными правилами.</a:t>
            </a:r>
          </a:p>
          <a:p>
            <a:endParaRPr lang="ru-RU" dirty="0"/>
          </a:p>
          <a:p>
            <a:r>
              <a:rPr lang="ru-RU" dirty="0"/>
              <a:t>Классическая задача комбинаторики: «сколько есть способов извлечь m элементов из N возможных» упоминается ещё в сутрах древней Индии.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8963A56-DC7A-4CDB-8EDC-B31D653E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3" y="3407987"/>
            <a:ext cx="5286927" cy="32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69ED0F-DBE5-4F56-B827-03BC9E061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3980" r="18726" b="6031"/>
          <a:stretch/>
        </p:blipFill>
        <p:spPr bwMode="auto">
          <a:xfrm>
            <a:off x="1939377" y="3583202"/>
            <a:ext cx="2751893" cy="28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8B5A5AA-5449-4600-9E1B-26F0EB4E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AF5"/>
              </a:clrFrom>
              <a:clrTo>
                <a:srgbClr val="F9FA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49" y="3692209"/>
            <a:ext cx="4070636" cy="27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959-C094-4FE7-824B-54F30A3B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3" y="46038"/>
            <a:ext cx="11502142" cy="1499851"/>
          </a:xfrm>
        </p:spPr>
        <p:txBody>
          <a:bodyPr/>
          <a:lstStyle/>
          <a:p>
            <a:r>
              <a:rPr lang="ru-RU" dirty="0"/>
              <a:t>Новое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8A833-F837-497E-AC10-989CD1826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7" y="1300788"/>
            <a:ext cx="10512425" cy="3906838"/>
          </a:xfrm>
        </p:spPr>
        <p:txBody>
          <a:bodyPr/>
          <a:lstStyle/>
          <a:p>
            <a:r>
              <a:rPr lang="ru-RU" dirty="0"/>
              <a:t>Блез Паскаль был основателем теории вероятностей, и рождение комбинаторики связано его с трудами. Одним из его открытий – «треугольник Паскаля». «Треугольник Паскаля» — бесконечная таблица, образованная биномиальными коэффициентами и имеющая треугольную форму.</a:t>
            </a:r>
          </a:p>
          <a:p>
            <a:r>
              <a:rPr lang="ru-RU" dirty="0"/>
              <a:t>Одной из формул в комбинаторике является бином Ньютона. Это отношение, позволяющее представить выражение (a + b)</a:t>
            </a:r>
            <a:r>
              <a:rPr lang="ru-RU" baseline="30000" dirty="0"/>
              <a:t>n</a:t>
            </a:r>
            <a:r>
              <a:rPr lang="ru-RU" dirty="0"/>
              <a:t> (n ∈ Z) в виде многочлена, которое в общем виде вывел Исаак Ньютон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FB99D-CAAB-4BE3-B38C-D9AD7A55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0E48C-4FA2-42B7-9831-7BFC48DB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6</a:t>
            </a:fld>
            <a:endParaRPr lang="ru-RU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C54466-F50C-4DE7-849B-798C52FC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" b="99310" l="484" r="99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141" y="3732445"/>
            <a:ext cx="2595379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C275A4-FD60-4221-9FAE-6E0785697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9"/>
          <a:stretch/>
        </p:blipFill>
        <p:spPr bwMode="auto">
          <a:xfrm>
            <a:off x="5844622" y="3621892"/>
            <a:ext cx="2914650" cy="27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/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F0F55-6AEB-4892-BC4A-102C2D6F8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B7317D6-B8D7-4787-8B00-E1ECFB9CC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Основные правила комбинаторики</a:t>
            </a:r>
          </a:p>
        </p:txBody>
      </p:sp>
      <p:pic>
        <p:nvPicPr>
          <p:cNvPr id="5" name="Рисунок 4" descr="Открытая книга на столе">
            <a:extLst>
              <a:ext uri="{FF2B5EF4-FFF2-40B4-BE49-F238E27FC236}">
                <a16:creationId xmlns:a16="http://schemas.microsoft.com/office/drawing/2014/main" id="{5221566F-5C91-4780-8D9C-BDED215AE0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/>
        </p:blipFill>
        <p:spPr>
          <a:xfrm>
            <a:off x="4657725" y="0"/>
            <a:ext cx="7534275" cy="6858000"/>
          </a:xfrm>
        </p:spPr>
      </p:pic>
    </p:spTree>
    <p:extLst>
      <p:ext uri="{BB962C8B-B14F-4D97-AF65-F5344CB8AC3E}">
        <p14:creationId xmlns:p14="http://schemas.microsoft.com/office/powerpoint/2010/main" val="53601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23BF3-C46A-4400-8FE7-9899CFC0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Правило умножения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E95F0-9424-4A1E-AF75-83E78690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0CD2CB-56EB-40B2-9A7B-2BCA1455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8</a:t>
            </a:fld>
            <a:endParaRPr lang="ru-RU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0800C-94FC-49F2-A83B-2310DD2FC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 b="43445"/>
          <a:stretch/>
        </p:blipFill>
        <p:spPr bwMode="auto">
          <a:xfrm>
            <a:off x="6978767" y="2745541"/>
            <a:ext cx="5271087" cy="26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85BA754C-9EE5-4728-ABB7-F34378D44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205" y="1811529"/>
            <a:ext cx="5271087" cy="368072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43210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Е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сли элемент A можно выбрать n способами, и при любом выборе A элемент B можно выбрать m способами, то пару A </a:t>
            </a:r>
            <a:r>
              <a:rPr lang="ru-RU" b="1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и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B можно выбрать </a:t>
            </a:r>
            <a:r>
              <a:rPr lang="ru-RU" b="1" i="1" dirty="0" err="1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n·m</a:t>
            </a:r>
            <a:r>
              <a:rPr lang="ru-RU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способами. </a:t>
            </a:r>
          </a:p>
          <a:p>
            <a:pPr algn="ctr"/>
            <a:r>
              <a:rPr lang="ru-RU" i="1" dirty="0">
                <a:solidFill>
                  <a:srgbClr val="43210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4*5 = 20</a:t>
            </a:r>
            <a:endParaRPr lang="ru-RU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2400" dirty="0">
              <a:cs typeface="Calibri" panose="020F050202020403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229FDA-E394-498C-87DA-E5E9D2D48E6E}"/>
              </a:ext>
            </a:extLst>
          </p:cNvPr>
          <p:cNvGrpSpPr/>
          <p:nvPr/>
        </p:nvGrpSpPr>
        <p:grpSpPr>
          <a:xfrm>
            <a:off x="492131" y="1104799"/>
            <a:ext cx="3778141" cy="5258632"/>
            <a:chOff x="329962" y="1259731"/>
            <a:chExt cx="3778141" cy="5258632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0E8EBEEF-C7B5-4D37-BFE9-5B4A880834D0}"/>
                </a:ext>
              </a:extLst>
            </p:cNvPr>
            <p:cNvGrpSpPr/>
            <p:nvPr/>
          </p:nvGrpSpPr>
          <p:grpSpPr>
            <a:xfrm rot="370229">
              <a:off x="329962" y="1275879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4E6271B4-260D-4D6E-AFAB-AAF3B46A0D9B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5342C8BE-4D1E-42B3-B7CF-15859F6D125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6A307CB9-D9E0-496D-936E-CF657FD65619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6DBF97A9-F1BE-42E3-A057-5AF8181961C8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26" name="Параллелограмм 7">
                    <a:extLst>
                      <a:ext uri="{FF2B5EF4-FFF2-40B4-BE49-F238E27FC236}">
                        <a16:creationId xmlns:a16="http://schemas.microsoft.com/office/drawing/2014/main" id="{2F2D76B2-17E7-4290-A385-976B15BDECF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E17D766-F5A3-403D-8884-549982C29D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24" name="Параллелограмм 50">
                  <a:extLst>
                    <a:ext uri="{FF2B5EF4-FFF2-40B4-BE49-F238E27FC236}">
                      <a16:creationId xmlns:a16="http://schemas.microsoft.com/office/drawing/2014/main" id="{C6263F19-D0DE-41D1-94BD-21032F8216B1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FD707B7B-A34E-4B90-9AA6-EC18A5ED1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1AD29DA6-C040-4DBF-8B51-B0BE66CC22B9}"/>
                </a:ext>
              </a:extLst>
            </p:cNvPr>
            <p:cNvGrpSpPr/>
            <p:nvPr/>
          </p:nvGrpSpPr>
          <p:grpSpPr>
            <a:xfrm rot="370229">
              <a:off x="358163" y="390465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BF490ECE-8D1F-454C-B51E-BE249AC0079C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0A1D9711-0BE4-4D59-BFB5-D655096F283D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Параллелограмм 50">
                  <a:extLst>
                    <a:ext uri="{FF2B5EF4-FFF2-40B4-BE49-F238E27FC236}">
                      <a16:creationId xmlns:a16="http://schemas.microsoft.com/office/drawing/2014/main" id="{09430E10-E337-4E14-8EAD-761E783DB485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33" name="Группа 32">
                  <a:extLst>
                    <a:ext uri="{FF2B5EF4-FFF2-40B4-BE49-F238E27FC236}">
                      <a16:creationId xmlns:a16="http://schemas.microsoft.com/office/drawing/2014/main" id="{AD389020-F9CA-43BF-9064-D0220DD2CC9F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FA71C9FA-0EE3-488E-BC05-312D6294DDE1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35" name="Параллелограмм 7">
                    <a:extLst>
                      <a:ext uri="{FF2B5EF4-FFF2-40B4-BE49-F238E27FC236}">
                        <a16:creationId xmlns:a16="http://schemas.microsoft.com/office/drawing/2014/main" id="{33945A42-32FF-46E5-A427-708CD5FCD42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3EB8BA-276C-49C4-BE8E-CA2E010CB33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7D066229-1ACC-436C-B453-689C130CF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43BFCA26-8B64-49E6-911B-F2A777346BCB}"/>
                </a:ext>
              </a:extLst>
            </p:cNvPr>
            <p:cNvGrpSpPr/>
            <p:nvPr/>
          </p:nvGrpSpPr>
          <p:grpSpPr>
            <a:xfrm rot="370229">
              <a:off x="919929" y="125973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36B9CD7E-B99D-4E09-A0B0-9A9013EE0F72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5707B0E6-69E1-42A4-ADFD-68BBF81D919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F0030DBC-B7FC-4023-B923-88469676B51F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3EF29DE3-202C-4B1F-B078-FAEE477B0AEB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44" name="Параллелограмм 7">
                    <a:extLst>
                      <a:ext uri="{FF2B5EF4-FFF2-40B4-BE49-F238E27FC236}">
                        <a16:creationId xmlns:a16="http://schemas.microsoft.com/office/drawing/2014/main" id="{8B62DAA8-9A6E-4A05-ACAB-303C42806DA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6CF6A15-310D-4791-B23B-30258FA8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42" name="Параллелограмм 50">
                  <a:extLst>
                    <a:ext uri="{FF2B5EF4-FFF2-40B4-BE49-F238E27FC236}">
                      <a16:creationId xmlns:a16="http://schemas.microsoft.com/office/drawing/2014/main" id="{E31BDD66-9545-4FA4-87B1-107BB47E0AE2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1ED91F6A-AA49-41C1-B5E1-FD4B7E55E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314F19D-8967-478D-8CB8-31BD1706482A}"/>
                </a:ext>
              </a:extLst>
            </p:cNvPr>
            <p:cNvGrpSpPr/>
            <p:nvPr/>
          </p:nvGrpSpPr>
          <p:grpSpPr>
            <a:xfrm rot="370229">
              <a:off x="2263084" y="128455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EF540A19-8056-49FE-ADF3-C24658D6B6AC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17025661-E9C8-4665-8514-7827C876CE45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D1E96C62-C73A-4899-ADF8-C20A11ACFC9C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7BF19258-BEF4-466A-A0EE-C714A190C6E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62" name="Параллелограмм 7">
                    <a:extLst>
                      <a:ext uri="{FF2B5EF4-FFF2-40B4-BE49-F238E27FC236}">
                        <a16:creationId xmlns:a16="http://schemas.microsoft.com/office/drawing/2014/main" id="{3F5D3F9A-390B-4650-B438-925F7CA7020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ABB9D9E-52E7-4415-9480-E8C338D4E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60" name="Параллелограмм 50">
                  <a:extLst>
                    <a:ext uri="{FF2B5EF4-FFF2-40B4-BE49-F238E27FC236}">
                      <a16:creationId xmlns:a16="http://schemas.microsoft.com/office/drawing/2014/main" id="{A5008068-A1E7-4733-8E25-992A961ABAC0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C6067065-BB42-4AE7-95C0-D1C93E612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06C45E7F-3E1E-445B-82DC-1CFEA042F68F}"/>
                </a:ext>
              </a:extLst>
            </p:cNvPr>
            <p:cNvGrpSpPr/>
            <p:nvPr/>
          </p:nvGrpSpPr>
          <p:grpSpPr>
            <a:xfrm rot="370229">
              <a:off x="1021182" y="386007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FA847A30-9BC9-47E4-9F31-D99EC0F06A72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AC9E6F96-7FDD-4D4C-B96D-E8596A1B47EB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Параллелограмм 50">
                  <a:extLst>
                    <a:ext uri="{FF2B5EF4-FFF2-40B4-BE49-F238E27FC236}">
                      <a16:creationId xmlns:a16="http://schemas.microsoft.com/office/drawing/2014/main" id="{ACBD04EF-62DC-4977-B9E4-D79D31A10438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69" name="Группа 68">
                  <a:extLst>
                    <a:ext uri="{FF2B5EF4-FFF2-40B4-BE49-F238E27FC236}">
                      <a16:creationId xmlns:a16="http://schemas.microsoft.com/office/drawing/2014/main" id="{2DB1F420-B828-41A6-8359-DC144C9E8D01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68ED4B20-4313-4810-8B4C-6C82346E3FC5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71" name="Параллелограмм 7">
                    <a:extLst>
                      <a:ext uri="{FF2B5EF4-FFF2-40B4-BE49-F238E27FC236}">
                        <a16:creationId xmlns:a16="http://schemas.microsoft.com/office/drawing/2014/main" id="{7526EFBC-9B30-426C-9BF2-CEF220AA1C01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4355A47-7C5E-4E98-A225-4110FB6E59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66" name="Прямая соединительная линия 65">
                <a:extLst>
                  <a:ext uri="{FF2B5EF4-FFF2-40B4-BE49-F238E27FC236}">
                    <a16:creationId xmlns:a16="http://schemas.microsoft.com/office/drawing/2014/main" id="{81F55D63-6EF8-4349-AF41-709AD3483B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F6FF2D25-9831-4FE3-8506-B9BE72861B90}"/>
                </a:ext>
              </a:extLst>
            </p:cNvPr>
            <p:cNvGrpSpPr/>
            <p:nvPr/>
          </p:nvGrpSpPr>
          <p:grpSpPr>
            <a:xfrm rot="370229">
              <a:off x="2227376" y="3909575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AEC6B1A5-5368-4722-80E4-8B569630F9C9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85" name="Прямая соединительная линия 84">
                  <a:extLst>
                    <a:ext uri="{FF2B5EF4-FFF2-40B4-BE49-F238E27FC236}">
                      <a16:creationId xmlns:a16="http://schemas.microsoft.com/office/drawing/2014/main" id="{B8CFCDDB-1792-43AB-BA35-E931DD525DE6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Параллелограмм 50">
                  <a:extLst>
                    <a:ext uri="{FF2B5EF4-FFF2-40B4-BE49-F238E27FC236}">
                      <a16:creationId xmlns:a16="http://schemas.microsoft.com/office/drawing/2014/main" id="{DF5971BA-EF79-43DC-9B70-B17BC279C6BD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39345458-4FDF-4421-8A91-354F5434433B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88" name="Прямоугольник 87">
                    <a:extLst>
                      <a:ext uri="{FF2B5EF4-FFF2-40B4-BE49-F238E27FC236}">
                        <a16:creationId xmlns:a16="http://schemas.microsoft.com/office/drawing/2014/main" id="{B8ABCAFD-FF02-45C1-B627-CBCD78EA9D7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89" name="Параллелограмм 7">
                    <a:extLst>
                      <a:ext uri="{FF2B5EF4-FFF2-40B4-BE49-F238E27FC236}">
                        <a16:creationId xmlns:a16="http://schemas.microsoft.com/office/drawing/2014/main" id="{92F64BC8-89FD-4783-BC19-AD2E569D6E3A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086E4CA-78A3-4915-BF31-618A7C15F0B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A0E27A0B-EBDD-442A-AA9A-347A555B6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0E85A311-6CF2-468F-A707-2836D125C8B3}"/>
                </a:ext>
              </a:extLst>
            </p:cNvPr>
            <p:cNvGrpSpPr/>
            <p:nvPr/>
          </p:nvGrpSpPr>
          <p:grpSpPr>
            <a:xfrm rot="370229">
              <a:off x="2853885" y="3965023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6ADCF24C-B6EB-4FA5-8498-F8289DCAECB6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94" name="Прямая соединительная линия 93">
                  <a:extLst>
                    <a:ext uri="{FF2B5EF4-FFF2-40B4-BE49-F238E27FC236}">
                      <a16:creationId xmlns:a16="http://schemas.microsoft.com/office/drawing/2014/main" id="{7085E035-F1DE-4D1C-ABC0-ADF4DB889EAA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Параллелограмм 50">
                  <a:extLst>
                    <a:ext uri="{FF2B5EF4-FFF2-40B4-BE49-F238E27FC236}">
                      <a16:creationId xmlns:a16="http://schemas.microsoft.com/office/drawing/2014/main" id="{457EA252-C097-4E48-9D3B-F61AEB6039B3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763FCB9A-EEE8-4BE4-927C-3F8018E31B8C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97" name="Прямоугольник 96">
                    <a:extLst>
                      <a:ext uri="{FF2B5EF4-FFF2-40B4-BE49-F238E27FC236}">
                        <a16:creationId xmlns:a16="http://schemas.microsoft.com/office/drawing/2014/main" id="{38D6E84A-41C4-4D99-8836-5E4CB82DCD66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98" name="Параллелограмм 7">
                    <a:extLst>
                      <a:ext uri="{FF2B5EF4-FFF2-40B4-BE49-F238E27FC236}">
                        <a16:creationId xmlns:a16="http://schemas.microsoft.com/office/drawing/2014/main" id="{09A889AF-2869-4CD7-91C9-7CAD049306FF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243C2C5-C19C-48B5-88BB-E913D2A64B7C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58462161-6115-4BB4-B71B-078795F18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C4F5D79-B70E-4F75-95DE-7A10DDE15E05}"/>
              </a:ext>
            </a:extLst>
          </p:cNvPr>
          <p:cNvGrpSpPr/>
          <p:nvPr/>
        </p:nvGrpSpPr>
        <p:grpSpPr>
          <a:xfrm rot="370229">
            <a:off x="1585159" y="1236214"/>
            <a:ext cx="1254219" cy="2553340"/>
            <a:chOff x="1635589" y="1669258"/>
            <a:chExt cx="907276" cy="1759742"/>
          </a:xfrm>
          <a:solidFill>
            <a:schemeClr val="tx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D7B6524F-3215-48A0-893B-82FFD6F472DD}"/>
                </a:ext>
              </a:extLst>
            </p:cNvPr>
            <p:cNvGrpSpPr/>
            <p:nvPr/>
          </p:nvGrpSpPr>
          <p:grpSpPr>
            <a:xfrm>
              <a:off x="1635589" y="1669258"/>
              <a:ext cx="907276" cy="1759742"/>
              <a:chOff x="1584190" y="1669257"/>
              <a:chExt cx="2166924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CB6F944-F903-466A-BE50-2074F87DB30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E69D7338-A321-4A9D-8495-26867E9C6026}"/>
                  </a:ext>
                </a:extLst>
              </p:cNvPr>
              <p:cNvGrpSpPr/>
              <p:nvPr/>
            </p:nvGrpSpPr>
            <p:grpSpPr>
              <a:xfrm>
                <a:off x="1584190" y="1785258"/>
                <a:ext cx="2166924" cy="3559628"/>
                <a:chOff x="1584190" y="1785258"/>
                <a:chExt cx="2166924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8F4A5B2-BF22-4B01-B823-618182BF80E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FAC28C0D-12B3-4E79-815B-9968264575F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C1C3C3-E6D9-4B17-B4ED-EC91011A1AFC}"/>
                    </a:ext>
                  </a:extLst>
                </p:cNvPr>
                <p:cNvSpPr txBox="1"/>
                <p:nvPr/>
              </p:nvSpPr>
              <p:spPr>
                <a:xfrm>
                  <a:off x="1584190" y="2534044"/>
                  <a:ext cx="103859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51" name="Параллелограмм 50">
                <a:extLst>
                  <a:ext uri="{FF2B5EF4-FFF2-40B4-BE49-F238E27FC236}">
                    <a16:creationId xmlns:a16="http://schemas.microsoft.com/office/drawing/2014/main" id="{227137C2-803B-456F-8301-B974ABE479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42864CF1-A4CE-4E9A-8BF8-15BF5DCB0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000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F2131E5-C9B2-4B6C-A43B-99C114110FF9}"/>
              </a:ext>
            </a:extLst>
          </p:cNvPr>
          <p:cNvGrpSpPr/>
          <p:nvPr/>
        </p:nvGrpSpPr>
        <p:grpSpPr>
          <a:xfrm rot="370229">
            <a:off x="1642586" y="3904659"/>
            <a:ext cx="1254218" cy="2553340"/>
            <a:chOff x="2461502" y="1592748"/>
            <a:chExt cx="907275" cy="1759742"/>
          </a:xfrm>
          <a:solidFill>
            <a:schemeClr val="accent1">
              <a:lumMod val="50000"/>
            </a:schemeClr>
          </a:solidFill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0B61EED2-3790-4376-9D60-3D8BC13051D5}"/>
                </a:ext>
              </a:extLst>
            </p:cNvPr>
            <p:cNvGrpSpPr/>
            <p:nvPr/>
          </p:nvGrpSpPr>
          <p:grpSpPr>
            <a:xfrm>
              <a:off x="2461502" y="1592748"/>
              <a:ext cx="907275" cy="1759742"/>
              <a:chOff x="1584193" y="1669257"/>
              <a:chExt cx="2166921" cy="3675629"/>
            </a:xfrm>
            <a:grpFill/>
          </p:grpSpPr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96CC6897-972F-44B5-BDFC-3AA6AE9A23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Параллелограмм 50">
                <a:extLst>
                  <a:ext uri="{FF2B5EF4-FFF2-40B4-BE49-F238E27FC236}">
                    <a16:creationId xmlns:a16="http://schemas.microsoft.com/office/drawing/2014/main" id="{DB64DD62-789C-4F46-B0A9-A503B3CBC61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8" name="Группа 77">
                <a:extLst>
                  <a:ext uri="{FF2B5EF4-FFF2-40B4-BE49-F238E27FC236}">
                    <a16:creationId xmlns:a16="http://schemas.microsoft.com/office/drawing/2014/main" id="{15988238-E45B-4D6E-9E40-64791CD9287C}"/>
                  </a:ext>
                </a:extLst>
              </p:cNvPr>
              <p:cNvGrpSpPr/>
              <p:nvPr/>
            </p:nvGrpSpPr>
            <p:grpSpPr>
              <a:xfrm>
                <a:off x="1584193" y="1785258"/>
                <a:ext cx="2166921" cy="3559628"/>
                <a:chOff x="1584193" y="1785258"/>
                <a:chExt cx="2166921" cy="3559628"/>
              </a:xfrm>
              <a:grpFill/>
            </p:grpSpPr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1CF8FAF7-B715-4444-9DCB-9FADB8921E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0" name="Параллелограмм 7">
                  <a:extLst>
                    <a:ext uri="{FF2B5EF4-FFF2-40B4-BE49-F238E27FC236}">
                      <a16:creationId xmlns:a16="http://schemas.microsoft.com/office/drawing/2014/main" id="{3DDC909F-35C5-4A48-A6F6-6EDBC5B5205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73AFBB7-F4B3-44A4-9772-B35A927C9D49}"/>
                    </a:ext>
                  </a:extLst>
                </p:cNvPr>
                <p:cNvSpPr txBox="1"/>
                <p:nvPr/>
              </p:nvSpPr>
              <p:spPr>
                <a:xfrm>
                  <a:off x="1584193" y="2534044"/>
                  <a:ext cx="1038597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5021C255-6A5A-4407-B292-76943B590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rgbClr val="FC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9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51979 0.1187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9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56484 -0.2555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42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AB31B15-BD7C-486F-B97E-C3E881C6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51759" y="2780617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2E5B9-E3B0-462C-B0A8-3230E57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371906"/>
            <a:ext cx="11502142" cy="1499851"/>
          </a:xfrm>
        </p:spPr>
        <p:txBody>
          <a:bodyPr/>
          <a:lstStyle/>
          <a:p>
            <a:r>
              <a:rPr lang="ru-RU" dirty="0"/>
              <a:t>Принцип Дирихле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5A444-D86E-4EFA-B72C-7332C0FD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3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9460-DAAD-4882-8729-E411BA7B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9</a:t>
            </a:fld>
            <a:endParaRPr lang="ru-RU" noProof="0" dirty="0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23D8DB7B-EE37-4746-808D-E676C3A35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11002" y="5395254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75913F6-4476-432F-85F2-471A0061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5395255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49D09-7D51-44F5-B596-10B6920797A0}"/>
              </a:ext>
            </a:extLst>
          </p:cNvPr>
          <p:cNvSpPr txBox="1"/>
          <p:nvPr/>
        </p:nvSpPr>
        <p:spPr>
          <a:xfrm>
            <a:off x="4237916" y="3269098"/>
            <a:ext cx="344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Пусть есть n полок и n+ 1 книг. Если разместить все книги по этим полкам, то обязательно найдется полка, на которой не меньше двух книг.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23B8F66-D73E-4722-AF2A-B76F97863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2731026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542DE4A-A0A1-4D83-94E6-39F6C7918CCB}"/>
              </a:ext>
            </a:extLst>
          </p:cNvPr>
          <p:cNvGrpSpPr/>
          <p:nvPr/>
        </p:nvGrpSpPr>
        <p:grpSpPr>
          <a:xfrm rot="370229">
            <a:off x="4592392" y="2184085"/>
            <a:ext cx="1189167" cy="2136793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F2E5267-975C-4E7B-BE08-F3F107F60E7C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F7D0EC5-BB5A-4516-986E-06BEE15CB07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5E05F12-FACC-42D7-9A48-36B14A81A98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0235720-33EB-4AC9-B5D6-5C415954D0C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6" name="Параллелограмм 7">
                  <a:extLst>
                    <a:ext uri="{FF2B5EF4-FFF2-40B4-BE49-F238E27FC236}">
                      <a16:creationId xmlns:a16="http://schemas.microsoft.com/office/drawing/2014/main" id="{895DB9B0-C0B1-4BE3-B79A-17085EC9E8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C3363A-7756-4A44-BC51-D55E354CAAA8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" name="Параллелограмм 50">
                <a:extLst>
                  <a:ext uri="{FF2B5EF4-FFF2-40B4-BE49-F238E27FC236}">
                    <a16:creationId xmlns:a16="http://schemas.microsoft.com/office/drawing/2014/main" id="{3B08F944-13CE-453F-A023-14443468949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B08DA54-60CC-4733-B901-D4421F872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848AB3-078E-4D06-9A8A-885D1D589CEF}"/>
              </a:ext>
            </a:extLst>
          </p:cNvPr>
          <p:cNvGrpSpPr/>
          <p:nvPr/>
        </p:nvGrpSpPr>
        <p:grpSpPr>
          <a:xfrm rot="370229">
            <a:off x="5091917" y="2203776"/>
            <a:ext cx="1031456" cy="2136793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1C40825B-F06B-4724-B429-5EAB0DBC9A3A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C8B26BFF-41C7-4741-B821-5E1E428F8B8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Параллелограмм 50">
                <a:extLst>
                  <a:ext uri="{FF2B5EF4-FFF2-40B4-BE49-F238E27FC236}">
                    <a16:creationId xmlns:a16="http://schemas.microsoft.com/office/drawing/2014/main" id="{2A106211-E402-444D-AB7C-171AA72F5AE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B4E87D8E-A7E7-4B89-A312-F4412DD7D1E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0D5ECF37-DAA9-4999-B456-A059DBA4685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5" name="Параллелограмм 7">
                  <a:extLst>
                    <a:ext uri="{FF2B5EF4-FFF2-40B4-BE49-F238E27FC236}">
                      <a16:creationId xmlns:a16="http://schemas.microsoft.com/office/drawing/2014/main" id="{08107455-E356-403F-A8EA-FC75F0B5217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12F812F-D095-4790-8760-03106827D8F3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EBCBCE4-7A93-4502-AD90-A052A499A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1DD92BA-E216-49A1-B747-EBE266B769E9}"/>
              </a:ext>
            </a:extLst>
          </p:cNvPr>
          <p:cNvGrpSpPr/>
          <p:nvPr/>
        </p:nvGrpSpPr>
        <p:grpSpPr>
          <a:xfrm rot="370229">
            <a:off x="5509222" y="2204719"/>
            <a:ext cx="1031456" cy="2136793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561720E8-809D-4A33-8193-F0B7474A2952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AD967DBD-949A-4D02-9B09-8F804BA3FFB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Параллелограмм 50">
                <a:extLst>
                  <a:ext uri="{FF2B5EF4-FFF2-40B4-BE49-F238E27FC236}">
                    <a16:creationId xmlns:a16="http://schemas.microsoft.com/office/drawing/2014/main" id="{1563D0CC-57F5-44F7-B709-4B996D7A063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E11E2388-030C-48F8-86D3-3D9B623AB59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9632B58-4624-4A43-9A0D-F910F55753D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8C2763E3-245A-4F74-9183-323A9C02DFD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4CB3D3-71AA-40B8-AC16-4F402A03A05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EC15157-CD7E-4DCC-9484-89B325E17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E56BA3-66BE-411F-8537-AB4DA38C15FC}"/>
              </a:ext>
            </a:extLst>
          </p:cNvPr>
          <p:cNvGrpSpPr/>
          <p:nvPr/>
        </p:nvGrpSpPr>
        <p:grpSpPr>
          <a:xfrm rot="370229">
            <a:off x="5739963" y="2194059"/>
            <a:ext cx="1189167" cy="2136793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43EA0A75-E5AA-4762-B6D7-19985B840578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69C4428D-2D6E-476B-A983-B451CB35343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Параллелограмм 50">
                <a:extLst>
                  <a:ext uri="{FF2B5EF4-FFF2-40B4-BE49-F238E27FC236}">
                    <a16:creationId xmlns:a16="http://schemas.microsoft.com/office/drawing/2014/main" id="{C4341C8B-4A70-4214-9056-CFB488DD17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2551F48A-D58F-4837-8CBE-8D4000E9D5C1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D58A9915-AC20-4F34-8460-2C2CD6ECEB9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44" name="Параллелограмм 7">
                  <a:extLst>
                    <a:ext uri="{FF2B5EF4-FFF2-40B4-BE49-F238E27FC236}">
                      <a16:creationId xmlns:a16="http://schemas.microsoft.com/office/drawing/2014/main" id="{78D777CA-B86B-4BF5-A43C-30EC543E6A3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F30543-E341-4C05-AFB0-5B57B5213F6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01061C9C-A795-4A30-B305-4250F2958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DDE88C67-C1B6-4288-A00A-305AA70C026E}"/>
              </a:ext>
            </a:extLst>
          </p:cNvPr>
          <p:cNvGrpSpPr/>
          <p:nvPr/>
        </p:nvGrpSpPr>
        <p:grpSpPr>
          <a:xfrm rot="370229">
            <a:off x="6086503" y="2219326"/>
            <a:ext cx="1250169" cy="217581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99721E48-EA88-4226-B128-C10DF0E133BE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21EB6CB0-1956-455A-99D8-C2D5487E6EA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Параллелограмм 50">
                <a:extLst>
                  <a:ext uri="{FF2B5EF4-FFF2-40B4-BE49-F238E27FC236}">
                    <a16:creationId xmlns:a16="http://schemas.microsoft.com/office/drawing/2014/main" id="{3C38A577-4BCD-43E1-9CF8-5734B42102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3" name="Группа 62">
                <a:extLst>
                  <a:ext uri="{FF2B5EF4-FFF2-40B4-BE49-F238E27FC236}">
                    <a16:creationId xmlns:a16="http://schemas.microsoft.com/office/drawing/2014/main" id="{E4CBE94D-0A73-4FB7-9A69-9A9F99267C6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BC9EB55C-4B4B-476A-950B-F371147672E9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5" name="Параллелограмм 7">
                  <a:extLst>
                    <a:ext uri="{FF2B5EF4-FFF2-40B4-BE49-F238E27FC236}">
                      <a16:creationId xmlns:a16="http://schemas.microsoft.com/office/drawing/2014/main" id="{CE71B3DD-99D5-4A86-9E66-9386370D1CE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636861-852E-4723-9B01-F2D38BE19094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983958F-C1E9-42BE-B0D6-9918F7518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5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39089 -0.1576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28255 0.2148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39088 -0.1747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42825 0.217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19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24948 0.2196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607913_TF33780407_Win32.potx" id="{82615611-3AB5-4D98-872A-1E2A17C7FB3F}" vid="{72F3B573-31D2-441B-96D2-4C78B5C5F0F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8316A4-DB9D-4B40-83D1-0433996D54B0}">
  <ds:schemaRefs>
    <ds:schemaRef ds:uri="http://purl.org/dc/terms/"/>
    <ds:schemaRef ds:uri="71af3243-3dd4-4a8d-8c0d-dd76da1f02a5"/>
    <ds:schemaRef ds:uri="http://www.w3.org/XML/1998/namespace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Sine</Template>
  <TotalTime>814</TotalTime>
  <Words>620</Words>
  <Application>Microsoft Office PowerPoint</Application>
  <PresentationFormat>Широкоэкранный</PresentationFormat>
  <Paragraphs>163</Paragraphs>
  <Slides>18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Avenir Next LT Pro</vt:lpstr>
      <vt:lpstr>Calibri</vt:lpstr>
      <vt:lpstr>Cambria Math</vt:lpstr>
      <vt:lpstr>Posterama</vt:lpstr>
      <vt:lpstr>Posterama (Заголовки)</vt:lpstr>
      <vt:lpstr>Times New Roman</vt:lpstr>
      <vt:lpstr>Wingdings</vt:lpstr>
      <vt:lpstr>SineVTI</vt:lpstr>
      <vt:lpstr>.</vt:lpstr>
      <vt:lpstr>Введение</vt:lpstr>
      <vt:lpstr>Цель и задачи работы</vt:lpstr>
      <vt:lpstr>Раздел 1</vt:lpstr>
      <vt:lpstr>Древность</vt:lpstr>
      <vt:lpstr>Новое время</vt:lpstr>
      <vt:lpstr>Раздел 2</vt:lpstr>
      <vt:lpstr>Правило умножения</vt:lpstr>
      <vt:lpstr>Принцип Дирихле</vt:lpstr>
      <vt:lpstr>Раздел 3</vt:lpstr>
      <vt:lpstr>Перестановки</vt:lpstr>
      <vt:lpstr>Размещения</vt:lpstr>
      <vt:lpstr>Сочетания</vt:lpstr>
      <vt:lpstr>Раздел 4</vt:lpstr>
      <vt:lpstr>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vt:lpstr>
      <vt:lpstr>Заключение</vt:lpstr>
      <vt:lpstr>Сайт-тренажёр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 презентации</dc:title>
  <dc:creator>Admin</dc:creator>
  <cp:lastModifiedBy>Admin</cp:lastModifiedBy>
  <cp:revision>110</cp:revision>
  <dcterms:created xsi:type="dcterms:W3CDTF">2022-01-06T11:09:39Z</dcterms:created>
  <dcterms:modified xsi:type="dcterms:W3CDTF">2022-03-03T08:49:39Z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